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7" r:id="rId1"/>
  </p:sldMasterIdLst>
  <p:notesMasterIdLst>
    <p:notesMasterId r:id="rId16"/>
  </p:notesMasterIdLst>
  <p:sldIdLst>
    <p:sldId id="256" r:id="rId2"/>
    <p:sldId id="290" r:id="rId3"/>
    <p:sldId id="300" r:id="rId4"/>
    <p:sldId id="257" r:id="rId5"/>
    <p:sldId id="258" r:id="rId6"/>
    <p:sldId id="293" r:id="rId7"/>
    <p:sldId id="331" r:id="rId8"/>
    <p:sldId id="306" r:id="rId9"/>
    <p:sldId id="324" r:id="rId10"/>
    <p:sldId id="318" r:id="rId11"/>
    <p:sldId id="326" r:id="rId12"/>
    <p:sldId id="325" r:id="rId13"/>
    <p:sldId id="292" r:id="rId14"/>
    <p:sldId id="29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91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9:45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4T20:45:3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5T22:52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0B38-F477-9E49-A0BC-65838CDF6AFB}" type="datetimeFigureOut">
              <a:rPr lang="en-US" smtClean="0"/>
              <a:t>7/17/21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05C78-C140-824A-A750-40A9622D1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July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July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73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July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July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9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July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July 17,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4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July 17,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222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July 17,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29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July 17,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0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July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July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0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July 17,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47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56" r:id="rId7"/>
    <p:sldLayoutId id="2147483957" r:id="rId8"/>
    <p:sldLayoutId id="2147483958" r:id="rId9"/>
    <p:sldLayoutId id="2147483959" r:id="rId10"/>
    <p:sldLayoutId id="2147483966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C0572-208E-F14A-84BA-2CE427A8B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69" y="1305083"/>
            <a:ext cx="6067720" cy="2807540"/>
          </a:xfrm>
        </p:spPr>
        <p:txBody>
          <a:bodyPr anchor="ctr">
            <a:normAutofit/>
          </a:bodyPr>
          <a:lstStyle/>
          <a:p>
            <a:r>
              <a:rPr lang="en-US" dirty="0"/>
              <a:t>Using BiotaPhy to Investigate Biodiversity Of Alpine Ecosystems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F1684-59CD-7C44-9EBC-74A66853B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  <a:r>
              <a:rPr lang="en-US" i="1" dirty="0"/>
              <a:t>Hector Fox</a:t>
            </a:r>
            <a:br>
              <a:rPr lang="en-US" dirty="0"/>
            </a:br>
            <a:r>
              <a:rPr lang="en-US" i="1" dirty="0"/>
              <a:t>Botany Workshops</a:t>
            </a:r>
            <a:br>
              <a:rPr lang="en-US" i="1" dirty="0"/>
            </a:br>
            <a:r>
              <a:rPr lang="en-US" i="1" dirty="0"/>
              <a:t>Summer 2021</a:t>
            </a:r>
          </a:p>
        </p:txBody>
      </p:sp>
      <p:pic>
        <p:nvPicPr>
          <p:cNvPr id="4" name="Picture 3" descr="Winding mountain road">
            <a:extLst>
              <a:ext uri="{FF2B5EF4-FFF2-40B4-BE49-F238E27FC236}">
                <a16:creationId xmlns:a16="http://schemas.microsoft.com/office/drawing/2014/main" id="{994EB25B-8087-451A-A061-BDB2D9C0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512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D4CF56-70AF-8043-869E-55DA7AC9E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0" b="5960"/>
          <a:stretch/>
        </p:blipFill>
        <p:spPr>
          <a:xfrm>
            <a:off x="756698" y="1485398"/>
            <a:ext cx="5296836" cy="4848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184AA-DFE0-A84A-901F-0DC72F20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305319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Phylogenetic Diversity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F736E-836E-1C4E-A1BB-B0A1B83F5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2540" y="2279307"/>
            <a:ext cx="5016943" cy="3459641"/>
          </a:xfrm>
        </p:spPr>
        <p:txBody>
          <a:bodyPr anchor="ctr"/>
          <a:lstStyle/>
          <a:p>
            <a:r>
              <a:rPr lang="en-US" dirty="0"/>
              <a:t>PDI &gt; 0: species less related than expected by chance (Phylogenetically Overdispersed).</a:t>
            </a:r>
          </a:p>
          <a:p>
            <a:r>
              <a:rPr lang="en-US" dirty="0"/>
              <a:t>PDI &lt; 0: species more related than expected by chance (Phylogenetically Clustered).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39A9B-1780-8645-9B8E-F844CBFBDCE5}"/>
              </a:ext>
            </a:extLst>
          </p:cNvPr>
          <p:cNvSpPr txBox="1"/>
          <p:nvPr/>
        </p:nvSpPr>
        <p:spPr>
          <a:xfrm>
            <a:off x="8986699" y="6512573"/>
            <a:ext cx="32053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Figueroa et al. (2021) </a:t>
            </a:r>
            <a:r>
              <a:rPr lang="en-US" sz="1600" i="1" dirty="0"/>
              <a:t>Alpine Botany</a:t>
            </a:r>
          </a:p>
        </p:txBody>
      </p:sp>
    </p:spTree>
    <p:extLst>
      <p:ext uri="{BB962C8B-B14F-4D97-AF65-F5344CB8AC3E}">
        <p14:creationId xmlns:p14="http://schemas.microsoft.com/office/powerpoint/2010/main" val="239823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D4CF56-70AF-8043-869E-55DA7AC9E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0" b="5960"/>
          <a:stretch/>
        </p:blipFill>
        <p:spPr>
          <a:xfrm>
            <a:off x="756698" y="1485398"/>
            <a:ext cx="5296836" cy="4848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184AA-DFE0-A84A-901F-0DC72F20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305319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Phylogenetic Diversity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F736E-836E-1C4E-A1BB-B0A1B83F5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2541" y="1631373"/>
            <a:ext cx="4980868" cy="4702972"/>
          </a:xfrm>
        </p:spPr>
        <p:txBody>
          <a:bodyPr anchor="ctr"/>
          <a:lstStyle/>
          <a:p>
            <a:r>
              <a:rPr lang="en-US" dirty="0"/>
              <a:t>Northern Rockies/ Alaska:</a:t>
            </a:r>
          </a:p>
          <a:p>
            <a:pPr marL="560070" lvl="1" indent="-285750">
              <a:buFont typeface="Wingdings" pitchFamily="2" charset="2"/>
              <a:buChar char="Ø"/>
            </a:pPr>
            <a:r>
              <a:rPr lang="en-US" dirty="0"/>
              <a:t>Phylogenetically clustered specialists.</a:t>
            </a:r>
          </a:p>
          <a:p>
            <a:r>
              <a:rPr lang="en-US" dirty="0"/>
              <a:t>Southern Andes: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Phylogenetically overdispersed generalists.</a:t>
            </a:r>
          </a:p>
          <a:p>
            <a:r>
              <a:rPr lang="en-US" dirty="0"/>
              <a:t>These locations have broadly similar macro-scale climate conditions.</a:t>
            </a:r>
          </a:p>
          <a:p>
            <a:pPr marL="560070" lvl="1" indent="-285750">
              <a:buFont typeface="Wingdings" pitchFamily="2" charset="2"/>
              <a:buChar char="Ø"/>
            </a:pPr>
            <a:r>
              <a:rPr lang="en-US" dirty="0"/>
              <a:t>Abiotic filtering would therefore predict similar composition.</a:t>
            </a:r>
          </a:p>
          <a:p>
            <a:r>
              <a:rPr lang="en-US" dirty="0"/>
              <a:t>Suggests a role for historical factors.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55CE3-6614-EC4D-914C-C2743C5C25F7}"/>
              </a:ext>
            </a:extLst>
          </p:cNvPr>
          <p:cNvSpPr txBox="1"/>
          <p:nvPr/>
        </p:nvSpPr>
        <p:spPr>
          <a:xfrm>
            <a:off x="8986699" y="6512573"/>
            <a:ext cx="32053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Figueroa et al. (2021) </a:t>
            </a:r>
            <a:r>
              <a:rPr lang="en-US" sz="1600" i="1" dirty="0"/>
              <a:t>Alpine Botany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ACFAA9D7-20D8-8144-B556-5720BB7058C9}"/>
              </a:ext>
            </a:extLst>
          </p:cNvPr>
          <p:cNvSpPr/>
          <p:nvPr/>
        </p:nvSpPr>
        <p:spPr>
          <a:xfrm>
            <a:off x="365317" y="1631373"/>
            <a:ext cx="2616874" cy="883227"/>
          </a:xfrm>
          <a:prstGeom prst="frame">
            <a:avLst>
              <a:gd name="adj1" fmla="val 56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1D253FE9-3C2B-5A4A-A2E4-8BAA7DB17491}"/>
              </a:ext>
            </a:extLst>
          </p:cNvPr>
          <p:cNvSpPr/>
          <p:nvPr/>
        </p:nvSpPr>
        <p:spPr>
          <a:xfrm>
            <a:off x="3671455" y="5297334"/>
            <a:ext cx="762000" cy="1037011"/>
          </a:xfrm>
          <a:prstGeom prst="frame">
            <a:avLst>
              <a:gd name="adj1" fmla="val 56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3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E3E3-9AC0-CE45-B85D-2EF21ABF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D3E0-CCDC-624A-BE0C-02B85051F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05974"/>
            <a:ext cx="9810604" cy="3925371"/>
          </a:xfrm>
        </p:spPr>
        <p:txBody>
          <a:bodyPr anchor="ctr"/>
          <a:lstStyle/>
          <a:p>
            <a:r>
              <a:rPr lang="en-US" dirty="0"/>
              <a:t>Alpine dataset provides an excellent resource to assess the extent and quality of the current state of knowledge on alpine plant distributions.</a:t>
            </a:r>
          </a:p>
          <a:p>
            <a:r>
              <a:rPr lang="en-US" dirty="0"/>
              <a:t>American alpine communities show unique and interesting biodiversity patterns across </a:t>
            </a:r>
            <a:r>
              <a:rPr lang="en-US"/>
              <a:t>the mountain </a:t>
            </a:r>
            <a:r>
              <a:rPr lang="en-US" dirty="0"/>
              <a:t>range system.</a:t>
            </a:r>
          </a:p>
          <a:p>
            <a:r>
              <a:rPr lang="en-US" dirty="0"/>
              <a:t>The complex and scale-dependent distributional patterns suggest roles for both abiotic filtering and biogeographic history in understanding where contemporary species are found.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D573C-BB6B-474D-8DD8-A24636121EAA}"/>
              </a:ext>
            </a:extLst>
          </p:cNvPr>
          <p:cNvSpPr txBox="1"/>
          <p:nvPr/>
        </p:nvSpPr>
        <p:spPr>
          <a:xfrm>
            <a:off x="8986699" y="6512573"/>
            <a:ext cx="32053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Figueroa et al. (2021) </a:t>
            </a:r>
            <a:r>
              <a:rPr lang="en-US" sz="1600" i="1" dirty="0"/>
              <a:t>Alpine Botany</a:t>
            </a:r>
          </a:p>
        </p:txBody>
      </p:sp>
    </p:spTree>
    <p:extLst>
      <p:ext uri="{BB962C8B-B14F-4D97-AF65-F5344CB8AC3E}">
        <p14:creationId xmlns:p14="http://schemas.microsoft.com/office/powerpoint/2010/main" val="31930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6B69B134-B5D0-B24C-8463-81F6FB4D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6" y="204372"/>
            <a:ext cx="2275429" cy="2038405"/>
          </a:xfrm>
          <a:prstGeom prst="rect">
            <a:avLst/>
          </a:prstGeom>
        </p:spPr>
      </p:pic>
      <p:pic>
        <p:nvPicPr>
          <p:cNvPr id="7" name="Picture 6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01C462CB-7984-D542-98DB-D07C4D99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0" y="493487"/>
            <a:ext cx="2275429" cy="22860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21B9EE5-6D50-C54C-AC0A-EB3EFB12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76" y="2972529"/>
            <a:ext cx="6091238" cy="132284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E5C995A-5737-A54E-9924-B3F24205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1" y="5091552"/>
            <a:ext cx="3246438" cy="66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D193A-95D2-0E48-8AB4-05A3E5720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134" y="4841705"/>
            <a:ext cx="4013200" cy="4953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CC8C333-B557-594D-AF3C-2BBF11486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185" y="5998140"/>
            <a:ext cx="2788149" cy="632131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2133F79-0A12-954E-B012-8B832C6C8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966" y="5875590"/>
            <a:ext cx="3826067" cy="593189"/>
          </a:xfrm>
          <a:prstGeom prst="rect">
            <a:avLst/>
          </a:prstGeom>
        </p:spPr>
      </p:pic>
      <p:pic>
        <p:nvPicPr>
          <p:cNvPr id="23" name="Picture 22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30F8B6B2-EBD2-8446-A7DD-2CA91FA4F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995" y="2051473"/>
            <a:ext cx="2616076" cy="14897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A1707F-D39A-CB48-870E-D2151EDFB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831" y="1436254"/>
            <a:ext cx="2310064" cy="822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36F9EE-B5D9-6C40-8414-5C07A71B565A}"/>
              </a:ext>
            </a:extLst>
          </p:cNvPr>
          <p:cNvSpPr txBox="1"/>
          <p:nvPr/>
        </p:nvSpPr>
        <p:spPr>
          <a:xfrm>
            <a:off x="4392081" y="5391768"/>
            <a:ext cx="1666738" cy="276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Nicholas J. Engle-</a:t>
            </a:r>
            <a:r>
              <a:rPr lang="en-US" sz="1200" dirty="0" err="1">
                <a:solidFill>
                  <a:schemeClr val="tx1"/>
                </a:solidFill>
              </a:rPr>
              <a:t>Wrye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E50E1-2C57-E140-A454-99F09E6019BB}"/>
              </a:ext>
            </a:extLst>
          </p:cNvPr>
          <p:cNvSpPr txBox="1"/>
          <p:nvPr/>
        </p:nvSpPr>
        <p:spPr>
          <a:xfrm>
            <a:off x="7848584" y="6289627"/>
            <a:ext cx="992516" cy="276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Ryan A. Folk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18AD-B10F-C143-B66F-E10A7368D972}"/>
              </a:ext>
            </a:extLst>
          </p:cNvPr>
          <p:cNvSpPr txBox="1"/>
          <p:nvPr/>
        </p:nvSpPr>
        <p:spPr>
          <a:xfrm>
            <a:off x="253996" y="5859640"/>
            <a:ext cx="808235" cy="2769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Jim Beach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64244-4192-8E4B-80B3-14F5D23FF7A4}"/>
              </a:ext>
            </a:extLst>
          </p:cNvPr>
          <p:cNvSpPr txBox="1"/>
          <p:nvPr/>
        </p:nvSpPr>
        <p:spPr>
          <a:xfrm>
            <a:off x="4022646" y="4712612"/>
            <a:ext cx="761747" cy="2769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CJ Grady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113F7-4D33-1844-9638-A6974BC59A93}"/>
              </a:ext>
            </a:extLst>
          </p:cNvPr>
          <p:cNvSpPr txBox="1"/>
          <p:nvPr/>
        </p:nvSpPr>
        <p:spPr>
          <a:xfrm>
            <a:off x="2476127" y="6080705"/>
            <a:ext cx="1083374" cy="2769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Aimee Stewart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DEC10-7118-4645-951B-993E2057AC9F}"/>
              </a:ext>
            </a:extLst>
          </p:cNvPr>
          <p:cNvSpPr txBox="1"/>
          <p:nvPr/>
        </p:nvSpPr>
        <p:spPr>
          <a:xfrm>
            <a:off x="6210187" y="5020975"/>
            <a:ext cx="981615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Pamela Soltis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D10DE-2D0D-A04D-A128-0C716D979B14}"/>
              </a:ext>
            </a:extLst>
          </p:cNvPr>
          <p:cNvSpPr txBox="1"/>
          <p:nvPr/>
        </p:nvSpPr>
        <p:spPr>
          <a:xfrm>
            <a:off x="529016" y="4348950"/>
            <a:ext cx="1045479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Douglas Soltis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182B1-F842-174E-9E37-533E956005EB}"/>
              </a:ext>
            </a:extLst>
          </p:cNvPr>
          <p:cNvSpPr txBox="1"/>
          <p:nvPr/>
        </p:nvSpPr>
        <p:spPr>
          <a:xfrm>
            <a:off x="8508015" y="5756685"/>
            <a:ext cx="2060244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Maria Beatriz de Souza Cortez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4446E-51CD-A242-8D89-60F60257DFE6}"/>
              </a:ext>
            </a:extLst>
          </p:cNvPr>
          <p:cNvSpPr txBox="1"/>
          <p:nvPr/>
        </p:nvSpPr>
        <p:spPr>
          <a:xfrm>
            <a:off x="8545614" y="3748771"/>
            <a:ext cx="1040671" cy="27699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Hannah Marx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02254D-D2B7-AF4B-BAE9-8655AC07E82B}"/>
              </a:ext>
            </a:extLst>
          </p:cNvPr>
          <p:cNvSpPr txBox="1"/>
          <p:nvPr/>
        </p:nvSpPr>
        <p:spPr>
          <a:xfrm>
            <a:off x="5381869" y="4403871"/>
            <a:ext cx="1242200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Stephen A. Smith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FB6519-7A1A-3B46-B425-95A5816C2149}"/>
              </a:ext>
            </a:extLst>
          </p:cNvPr>
          <p:cNvSpPr txBox="1"/>
          <p:nvPr/>
        </p:nvSpPr>
        <p:spPr>
          <a:xfrm>
            <a:off x="603131" y="2964413"/>
            <a:ext cx="793807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CW Dick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7D1427-3C8F-074F-B742-FB9F85BD61E9}"/>
              </a:ext>
            </a:extLst>
          </p:cNvPr>
          <p:cNvSpPr txBox="1"/>
          <p:nvPr/>
        </p:nvSpPr>
        <p:spPr>
          <a:xfrm>
            <a:off x="10527792" y="3595222"/>
            <a:ext cx="1233159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Andrew Marshall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CFC50-7A48-874D-A563-A829BF548160}"/>
              </a:ext>
            </a:extLst>
          </p:cNvPr>
          <p:cNvSpPr txBox="1"/>
          <p:nvPr/>
        </p:nvSpPr>
        <p:spPr>
          <a:xfrm>
            <a:off x="3723897" y="2417237"/>
            <a:ext cx="1164100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Annette Ostling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A50C7-6591-8E4A-BB3C-D7F18D2166B2}"/>
              </a:ext>
            </a:extLst>
          </p:cNvPr>
          <p:cNvSpPr txBox="1"/>
          <p:nvPr/>
        </p:nvSpPr>
        <p:spPr>
          <a:xfrm>
            <a:off x="2224535" y="4564706"/>
            <a:ext cx="114807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Minh Chau Ho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0F808E-8B42-1044-BA44-49408CE3324E}"/>
              </a:ext>
            </a:extLst>
          </p:cNvPr>
          <p:cNvSpPr txBox="1"/>
          <p:nvPr/>
        </p:nvSpPr>
        <p:spPr>
          <a:xfrm>
            <a:off x="6510505" y="1750361"/>
            <a:ext cx="995209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Ursula Trigos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F148AC-41BB-8747-A810-34E0D67C7BFE}"/>
              </a:ext>
            </a:extLst>
          </p:cNvPr>
          <p:cNvSpPr txBox="1"/>
          <p:nvPr/>
        </p:nvSpPr>
        <p:spPr>
          <a:xfrm>
            <a:off x="11004312" y="4170148"/>
            <a:ext cx="847604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Jacob </a:t>
            </a:r>
            <a:r>
              <a:rPr lang="en-US" sz="1200" dirty="0" err="1">
                <a:solidFill>
                  <a:schemeClr val="tx1"/>
                </a:solidFill>
              </a:rPr>
              <a:t>Berv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9BA0F-6F0E-934E-BAA8-01AC29664F7F}"/>
              </a:ext>
            </a:extLst>
          </p:cNvPr>
          <p:cNvSpPr txBox="1"/>
          <p:nvPr/>
        </p:nvSpPr>
        <p:spPr>
          <a:xfrm>
            <a:off x="7008110" y="3957231"/>
            <a:ext cx="805542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Keyi</a:t>
            </a:r>
            <a:r>
              <a:rPr lang="en-US" sz="1200" dirty="0">
                <a:solidFill>
                  <a:schemeClr val="tx1"/>
                </a:solidFill>
              </a:rPr>
              <a:t> Feng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C70574-07C3-E446-BCF0-E46FAEBDA418}"/>
              </a:ext>
            </a:extLst>
          </p:cNvPr>
          <p:cNvSpPr txBox="1"/>
          <p:nvPr/>
        </p:nvSpPr>
        <p:spPr>
          <a:xfrm>
            <a:off x="9809639" y="3093502"/>
            <a:ext cx="863378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Sarah Orth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A5175-14A2-A14A-8401-D4B88CB6DA0E}"/>
              </a:ext>
            </a:extLst>
          </p:cNvPr>
          <p:cNvSpPr txBox="1"/>
          <p:nvPr/>
        </p:nvSpPr>
        <p:spPr>
          <a:xfrm>
            <a:off x="5305856" y="2723215"/>
            <a:ext cx="1098378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Dylan DeBaun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2EDB01-28CC-4647-8672-0ACF25CCDA8F}"/>
              </a:ext>
            </a:extLst>
          </p:cNvPr>
          <p:cNvSpPr txBox="1"/>
          <p:nvPr/>
        </p:nvSpPr>
        <p:spPr>
          <a:xfrm>
            <a:off x="9586285" y="4383982"/>
            <a:ext cx="97828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Drew Larson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64778A-C6BB-F243-A8C4-DA8428EB8C61}"/>
              </a:ext>
            </a:extLst>
          </p:cNvPr>
          <p:cNvSpPr txBox="1"/>
          <p:nvPr/>
        </p:nvSpPr>
        <p:spPr>
          <a:xfrm>
            <a:off x="1741884" y="2492755"/>
            <a:ext cx="1094275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Tamara Milton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207BA26-B830-474D-8401-33243D2B06E4}"/>
              </a:ext>
            </a:extLst>
          </p:cNvPr>
          <p:cNvSpPr txBox="1">
            <a:spLocks/>
          </p:cNvSpPr>
          <p:nvPr/>
        </p:nvSpPr>
        <p:spPr>
          <a:xfrm>
            <a:off x="3209708" y="246629"/>
            <a:ext cx="6224743" cy="90761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i="1" dirty="0">
                <a:latin typeface="Baskerville" panose="02020502070401020303" pitchFamily="18" charset="0"/>
                <a:ea typeface="Baskerville" panose="02020502070401020303" pitchFamily="18" charset="0"/>
                <a:cs typeface="Consolas" panose="020B0609020204030204" pitchFamily="49" charset="0"/>
              </a:rPr>
              <a:t>“Our whole lives are just stories”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7FD745-03C9-E349-B1DD-A9371CC7137F}"/>
              </a:ext>
            </a:extLst>
          </p:cNvPr>
          <p:cNvSpPr txBox="1"/>
          <p:nvPr/>
        </p:nvSpPr>
        <p:spPr>
          <a:xfrm>
            <a:off x="8187723" y="4245118"/>
            <a:ext cx="785793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Miao Sun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4693A9-5ECA-6646-B7D1-4DC34F5DBDB9}"/>
              </a:ext>
            </a:extLst>
          </p:cNvPr>
          <p:cNvSpPr txBox="1"/>
          <p:nvPr/>
        </p:nvSpPr>
        <p:spPr>
          <a:xfrm>
            <a:off x="8667636" y="1876606"/>
            <a:ext cx="918649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Will Weaver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B2569E-1446-054F-8158-46439F3F8B73}"/>
              </a:ext>
            </a:extLst>
          </p:cNvPr>
          <p:cNvSpPr txBox="1"/>
          <p:nvPr/>
        </p:nvSpPr>
        <p:spPr>
          <a:xfrm>
            <a:off x="10969938" y="2782138"/>
            <a:ext cx="1067536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Yingying Yang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DA7219-DAD7-754F-B628-51977A77BA9C}"/>
              </a:ext>
            </a:extLst>
          </p:cNvPr>
          <p:cNvSpPr txBox="1"/>
          <p:nvPr/>
        </p:nvSpPr>
        <p:spPr>
          <a:xfrm>
            <a:off x="1020659" y="6405971"/>
            <a:ext cx="1185196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Deise</a:t>
            </a:r>
            <a:r>
              <a:rPr lang="en-US" sz="1200" dirty="0">
                <a:solidFill>
                  <a:schemeClr val="tx1"/>
                </a:solidFill>
              </a:rPr>
              <a:t> Gonçalves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0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33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7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11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AEBDDA-FD52-4A97-9A7D-E6FC26C78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enic mountain landscape with stars in the sky">
            <a:extLst>
              <a:ext uri="{FF2B5EF4-FFF2-40B4-BE49-F238E27FC236}">
                <a16:creationId xmlns:a16="http://schemas.microsoft.com/office/drawing/2014/main" id="{4F36BACA-DA54-4C96-97B8-E43337F4E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930" b="-1"/>
          <a:stretch/>
        </p:blipFill>
        <p:spPr>
          <a:xfrm>
            <a:off x="-1" y="10"/>
            <a:ext cx="12201525" cy="6857989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9D09E0E-987C-4246-9B74-6910B801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-27912"/>
            <a:ext cx="11160425" cy="2171208"/>
          </a:xfrm>
          <a:custGeom>
            <a:avLst/>
            <a:gdLst>
              <a:gd name="connsiteX0" fmla="*/ 0 w 11160425"/>
              <a:gd name="connsiteY0" fmla="*/ 0 h 2171208"/>
              <a:gd name="connsiteX1" fmla="*/ 11160425 w 11160425"/>
              <a:gd name="connsiteY1" fmla="*/ 0 h 2171208"/>
              <a:gd name="connsiteX2" fmla="*/ 11159734 w 11160425"/>
              <a:gd name="connsiteY2" fmla="*/ 479 h 2171208"/>
              <a:gd name="connsiteX3" fmla="*/ 11121828 w 11160425"/>
              <a:gd name="connsiteY3" fmla="*/ 34789 h 2171208"/>
              <a:gd name="connsiteX4" fmla="*/ 11017543 w 11160425"/>
              <a:gd name="connsiteY4" fmla="*/ 66582 h 2171208"/>
              <a:gd name="connsiteX5" fmla="*/ 10922865 w 11160425"/>
              <a:gd name="connsiteY5" fmla="*/ 74271 h 2171208"/>
              <a:gd name="connsiteX6" fmla="*/ 10870004 w 11160425"/>
              <a:gd name="connsiteY6" fmla="*/ 100959 h 2171208"/>
              <a:gd name="connsiteX7" fmla="*/ 10752266 w 11160425"/>
              <a:gd name="connsiteY7" fmla="*/ 138250 h 2171208"/>
              <a:gd name="connsiteX8" fmla="*/ 10673821 w 11160425"/>
              <a:gd name="connsiteY8" fmla="*/ 127209 h 2171208"/>
              <a:gd name="connsiteX9" fmla="*/ 10583628 w 11160425"/>
              <a:gd name="connsiteY9" fmla="*/ 190850 h 2171208"/>
              <a:gd name="connsiteX10" fmla="*/ 10455531 w 11160425"/>
              <a:gd name="connsiteY10" fmla="*/ 205196 h 2171208"/>
              <a:gd name="connsiteX11" fmla="*/ 10372214 w 11160425"/>
              <a:gd name="connsiteY11" fmla="*/ 226573 h 2171208"/>
              <a:gd name="connsiteX12" fmla="*/ 10185130 w 11160425"/>
              <a:gd name="connsiteY12" fmla="*/ 277903 h 2171208"/>
              <a:gd name="connsiteX13" fmla="*/ 10006577 w 11160425"/>
              <a:gd name="connsiteY13" fmla="*/ 328627 h 2171208"/>
              <a:gd name="connsiteX14" fmla="*/ 9908235 w 11160425"/>
              <a:gd name="connsiteY14" fmla="*/ 356638 h 2171208"/>
              <a:gd name="connsiteX15" fmla="*/ 9749477 w 11160425"/>
              <a:gd name="connsiteY15" fmla="*/ 412155 h 2171208"/>
              <a:gd name="connsiteX16" fmla="*/ 9703003 w 11160425"/>
              <a:gd name="connsiteY16" fmla="*/ 421886 h 2171208"/>
              <a:gd name="connsiteX17" fmla="*/ 9675483 w 11160425"/>
              <a:gd name="connsiteY17" fmla="*/ 429342 h 2171208"/>
              <a:gd name="connsiteX18" fmla="*/ 9620036 w 11160425"/>
              <a:gd name="connsiteY18" fmla="*/ 464774 h 2171208"/>
              <a:gd name="connsiteX19" fmla="*/ 9452920 w 11160425"/>
              <a:gd name="connsiteY19" fmla="*/ 513588 h 2171208"/>
              <a:gd name="connsiteX20" fmla="*/ 9339758 w 11160425"/>
              <a:gd name="connsiteY20" fmla="*/ 538315 h 2171208"/>
              <a:gd name="connsiteX21" fmla="*/ 9162197 w 11160425"/>
              <a:gd name="connsiteY21" fmla="*/ 584298 h 2171208"/>
              <a:gd name="connsiteX22" fmla="*/ 9041656 w 11160425"/>
              <a:gd name="connsiteY22" fmla="*/ 615184 h 2171208"/>
              <a:gd name="connsiteX23" fmla="*/ 8933630 w 11160425"/>
              <a:gd name="connsiteY23" fmla="*/ 658151 h 2171208"/>
              <a:gd name="connsiteX24" fmla="*/ 8890917 w 11160425"/>
              <a:gd name="connsiteY24" fmla="*/ 695005 h 2171208"/>
              <a:gd name="connsiteX25" fmla="*/ 8805835 w 11160425"/>
              <a:gd name="connsiteY25" fmla="*/ 775028 h 2171208"/>
              <a:gd name="connsiteX26" fmla="*/ 8796649 w 11160425"/>
              <a:gd name="connsiteY26" fmla="*/ 786216 h 2171208"/>
              <a:gd name="connsiteX27" fmla="*/ 8788653 w 11160425"/>
              <a:gd name="connsiteY27" fmla="*/ 782398 h 2171208"/>
              <a:gd name="connsiteX28" fmla="*/ 8769129 w 11160425"/>
              <a:gd name="connsiteY28" fmla="*/ 791648 h 2171208"/>
              <a:gd name="connsiteX29" fmla="*/ 8724049 w 11160425"/>
              <a:gd name="connsiteY29" fmla="*/ 780662 h 2171208"/>
              <a:gd name="connsiteX30" fmla="*/ 8687087 w 11160425"/>
              <a:gd name="connsiteY30" fmla="*/ 809641 h 2171208"/>
              <a:gd name="connsiteX31" fmla="*/ 8668059 w 11160425"/>
              <a:gd name="connsiteY31" fmla="*/ 830123 h 2171208"/>
              <a:gd name="connsiteX32" fmla="*/ 8646808 w 11160425"/>
              <a:gd name="connsiteY32" fmla="*/ 834415 h 2171208"/>
              <a:gd name="connsiteX33" fmla="*/ 8634346 w 11160425"/>
              <a:gd name="connsiteY33" fmla="*/ 848454 h 2171208"/>
              <a:gd name="connsiteX34" fmla="*/ 8612455 w 11160425"/>
              <a:gd name="connsiteY34" fmla="*/ 848442 h 2171208"/>
              <a:gd name="connsiteX35" fmla="*/ 8527938 w 11160425"/>
              <a:gd name="connsiteY35" fmla="*/ 879567 h 2171208"/>
              <a:gd name="connsiteX36" fmla="*/ 8511302 w 11160425"/>
              <a:gd name="connsiteY36" fmla="*/ 884414 h 2171208"/>
              <a:gd name="connsiteX37" fmla="*/ 8503670 w 11160425"/>
              <a:gd name="connsiteY37" fmla="*/ 893442 h 2171208"/>
              <a:gd name="connsiteX38" fmla="*/ 8480127 w 11160425"/>
              <a:gd name="connsiteY38" fmla="*/ 903942 h 2171208"/>
              <a:gd name="connsiteX39" fmla="*/ 8471039 w 11160425"/>
              <a:gd name="connsiteY39" fmla="*/ 901136 h 2171208"/>
              <a:gd name="connsiteX40" fmla="*/ 8470408 w 11160425"/>
              <a:gd name="connsiteY40" fmla="*/ 905572 h 2171208"/>
              <a:gd name="connsiteX41" fmla="*/ 8438518 w 11160425"/>
              <a:gd name="connsiteY41" fmla="*/ 923274 h 2171208"/>
              <a:gd name="connsiteX42" fmla="*/ 8369793 w 11160425"/>
              <a:gd name="connsiteY42" fmla="*/ 961709 h 2171208"/>
              <a:gd name="connsiteX43" fmla="*/ 8352510 w 11160425"/>
              <a:gd name="connsiteY43" fmla="*/ 971108 h 2171208"/>
              <a:gd name="connsiteX44" fmla="*/ 8336092 w 11160425"/>
              <a:gd name="connsiteY44" fmla="*/ 972364 h 2171208"/>
              <a:gd name="connsiteX45" fmla="*/ 8248439 w 11160425"/>
              <a:gd name="connsiteY45" fmla="*/ 994273 h 2171208"/>
              <a:gd name="connsiteX46" fmla="*/ 8226654 w 11160425"/>
              <a:gd name="connsiteY46" fmla="*/ 995152 h 2171208"/>
              <a:gd name="connsiteX47" fmla="*/ 8216356 w 11160425"/>
              <a:gd name="connsiteY47" fmla="*/ 990246 h 2171208"/>
              <a:gd name="connsiteX48" fmla="*/ 8184675 w 11160425"/>
              <a:gd name="connsiteY48" fmla="*/ 1009213 h 2171208"/>
              <a:gd name="connsiteX49" fmla="*/ 8133494 w 11160425"/>
              <a:gd name="connsiteY49" fmla="*/ 1027796 h 2171208"/>
              <a:gd name="connsiteX50" fmla="*/ 8109620 w 11160425"/>
              <a:gd name="connsiteY50" fmla="*/ 1038733 h 2171208"/>
              <a:gd name="connsiteX51" fmla="*/ 8088480 w 11160425"/>
              <a:gd name="connsiteY51" fmla="*/ 1038849 h 2171208"/>
              <a:gd name="connsiteX52" fmla="*/ 7972563 w 11160425"/>
              <a:gd name="connsiteY52" fmla="*/ 1059837 h 2171208"/>
              <a:gd name="connsiteX53" fmla="*/ 7944674 w 11160425"/>
              <a:gd name="connsiteY53" fmla="*/ 1058940 h 2171208"/>
              <a:gd name="connsiteX54" fmla="*/ 7929511 w 11160425"/>
              <a:gd name="connsiteY54" fmla="*/ 1049490 h 2171208"/>
              <a:gd name="connsiteX55" fmla="*/ 7920539 w 11160425"/>
              <a:gd name="connsiteY55" fmla="*/ 1055586 h 2171208"/>
              <a:gd name="connsiteX56" fmla="*/ 7850641 w 11160425"/>
              <a:gd name="connsiteY56" fmla="*/ 1069274 h 2171208"/>
              <a:gd name="connsiteX57" fmla="*/ 7805277 w 11160425"/>
              <a:gd name="connsiteY57" fmla="*/ 1079284 h 2171208"/>
              <a:gd name="connsiteX58" fmla="*/ 7721021 w 11160425"/>
              <a:gd name="connsiteY58" fmla="*/ 1107343 h 2171208"/>
              <a:gd name="connsiteX59" fmla="*/ 7670271 w 11160425"/>
              <a:gd name="connsiteY59" fmla="*/ 1118487 h 2171208"/>
              <a:gd name="connsiteX60" fmla="*/ 7639863 w 11160425"/>
              <a:gd name="connsiteY60" fmla="*/ 1124977 h 2171208"/>
              <a:gd name="connsiteX61" fmla="*/ 7562935 w 11160425"/>
              <a:gd name="connsiteY61" fmla="*/ 1155344 h 2171208"/>
              <a:gd name="connsiteX62" fmla="*/ 7445235 w 11160425"/>
              <a:gd name="connsiteY62" fmla="*/ 1237666 h 2171208"/>
              <a:gd name="connsiteX63" fmla="*/ 7406141 w 11160425"/>
              <a:gd name="connsiteY63" fmla="*/ 1253580 h 2171208"/>
              <a:gd name="connsiteX64" fmla="*/ 7398282 w 11160425"/>
              <a:gd name="connsiteY64" fmla="*/ 1251610 h 2171208"/>
              <a:gd name="connsiteX65" fmla="*/ 7352783 w 11160425"/>
              <a:gd name="connsiteY65" fmla="*/ 1290294 h 2171208"/>
              <a:gd name="connsiteX66" fmla="*/ 7268660 w 11160425"/>
              <a:gd name="connsiteY66" fmla="*/ 1313047 h 2171208"/>
              <a:gd name="connsiteX67" fmla="*/ 7202350 w 11160425"/>
              <a:gd name="connsiteY67" fmla="*/ 1324792 h 2171208"/>
              <a:gd name="connsiteX68" fmla="*/ 7166396 w 11160425"/>
              <a:gd name="connsiteY68" fmla="*/ 1333719 h 2171208"/>
              <a:gd name="connsiteX69" fmla="*/ 7138872 w 11160425"/>
              <a:gd name="connsiteY69" fmla="*/ 1337619 h 2171208"/>
              <a:gd name="connsiteX70" fmla="*/ 7076136 w 11160425"/>
              <a:gd name="connsiteY70" fmla="*/ 1361516 h 2171208"/>
              <a:gd name="connsiteX71" fmla="*/ 6975206 w 11160425"/>
              <a:gd name="connsiteY71" fmla="*/ 1406971 h 2171208"/>
              <a:gd name="connsiteX72" fmla="*/ 6953100 w 11160425"/>
              <a:gd name="connsiteY72" fmla="*/ 1415319 h 2171208"/>
              <a:gd name="connsiteX73" fmla="*/ 6931644 w 11160425"/>
              <a:gd name="connsiteY73" fmla="*/ 1417217 h 2171208"/>
              <a:gd name="connsiteX74" fmla="*/ 6924527 w 11160425"/>
              <a:gd name="connsiteY74" fmla="*/ 1413058 h 2171208"/>
              <a:gd name="connsiteX75" fmla="*/ 6911975 w 11160425"/>
              <a:gd name="connsiteY75" fmla="*/ 1416802 h 2171208"/>
              <a:gd name="connsiteX76" fmla="*/ 6908122 w 11160425"/>
              <a:gd name="connsiteY76" fmla="*/ 1416695 h 2171208"/>
              <a:gd name="connsiteX77" fmla="*/ 6886549 w 11160425"/>
              <a:gd name="connsiteY77" fmla="*/ 1417185 h 2171208"/>
              <a:gd name="connsiteX78" fmla="*/ 6853233 w 11160425"/>
              <a:gd name="connsiteY78" fmla="*/ 1445633 h 2171208"/>
              <a:gd name="connsiteX79" fmla="*/ 6801763 w 11160425"/>
              <a:gd name="connsiteY79" fmla="*/ 1458092 h 2171208"/>
              <a:gd name="connsiteX80" fmla="*/ 6573324 w 11160425"/>
              <a:gd name="connsiteY80" fmla="*/ 1508615 h 2171208"/>
              <a:gd name="connsiteX81" fmla="*/ 6512587 w 11160425"/>
              <a:gd name="connsiteY81" fmla="*/ 1580769 h 2171208"/>
              <a:gd name="connsiteX82" fmla="*/ 6412227 w 11160425"/>
              <a:gd name="connsiteY82" fmla="*/ 1635850 h 2171208"/>
              <a:gd name="connsiteX83" fmla="*/ 6271766 w 11160425"/>
              <a:gd name="connsiteY83" fmla="*/ 1685125 h 2171208"/>
              <a:gd name="connsiteX84" fmla="*/ 6265986 w 11160425"/>
              <a:gd name="connsiteY84" fmla="*/ 1697342 h 2171208"/>
              <a:gd name="connsiteX85" fmla="*/ 6255634 w 11160425"/>
              <a:gd name="connsiteY85" fmla="*/ 1706889 h 2171208"/>
              <a:gd name="connsiteX86" fmla="*/ 6253215 w 11160425"/>
              <a:gd name="connsiteY86" fmla="*/ 1706796 h 2171208"/>
              <a:gd name="connsiteX87" fmla="*/ 6237762 w 11160425"/>
              <a:gd name="connsiteY87" fmla="*/ 1714142 h 2171208"/>
              <a:gd name="connsiteX88" fmla="*/ 6236677 w 11160425"/>
              <a:gd name="connsiteY88" fmla="*/ 1718276 h 2171208"/>
              <a:gd name="connsiteX89" fmla="*/ 6226797 w 11160425"/>
              <a:gd name="connsiteY89" fmla="*/ 1724108 h 2171208"/>
              <a:gd name="connsiteX90" fmla="*/ 6209271 w 11160425"/>
              <a:gd name="connsiteY90" fmla="*/ 1737729 h 2171208"/>
              <a:gd name="connsiteX91" fmla="*/ 6204173 w 11160425"/>
              <a:gd name="connsiteY91" fmla="*/ 1738278 h 2171208"/>
              <a:gd name="connsiteX92" fmla="*/ 6174905 w 11160425"/>
              <a:gd name="connsiteY92" fmla="*/ 1755709 h 2171208"/>
              <a:gd name="connsiteX93" fmla="*/ 6173639 w 11160425"/>
              <a:gd name="connsiteY93" fmla="*/ 1755000 h 2171208"/>
              <a:gd name="connsiteX94" fmla="*/ 6161616 w 11160425"/>
              <a:gd name="connsiteY94" fmla="*/ 1755765 h 2171208"/>
              <a:gd name="connsiteX95" fmla="*/ 6140607 w 11160425"/>
              <a:gd name="connsiteY95" fmla="*/ 1759396 h 2171208"/>
              <a:gd name="connsiteX96" fmla="*/ 6081475 w 11160425"/>
              <a:gd name="connsiteY96" fmla="*/ 1756019 h 2171208"/>
              <a:gd name="connsiteX97" fmla="*/ 6050866 w 11160425"/>
              <a:gd name="connsiteY97" fmla="*/ 1774087 h 2171208"/>
              <a:gd name="connsiteX98" fmla="*/ 6044220 w 11160425"/>
              <a:gd name="connsiteY98" fmla="*/ 1777214 h 2171208"/>
              <a:gd name="connsiteX99" fmla="*/ 6043887 w 11160425"/>
              <a:gd name="connsiteY99" fmla="*/ 1777065 h 2171208"/>
              <a:gd name="connsiteX100" fmla="*/ 6036477 w 11160425"/>
              <a:gd name="connsiteY100" fmla="*/ 1779944 h 2171208"/>
              <a:gd name="connsiteX101" fmla="*/ 6032103 w 11160425"/>
              <a:gd name="connsiteY101" fmla="*/ 1782912 h 2171208"/>
              <a:gd name="connsiteX102" fmla="*/ 5998476 w 11160425"/>
              <a:gd name="connsiteY102" fmla="*/ 1768243 h 2171208"/>
              <a:gd name="connsiteX103" fmla="*/ 5955839 w 11160425"/>
              <a:gd name="connsiteY103" fmla="*/ 1778447 h 2171208"/>
              <a:gd name="connsiteX104" fmla="*/ 5855319 w 11160425"/>
              <a:gd name="connsiteY104" fmla="*/ 1791242 h 2171208"/>
              <a:gd name="connsiteX105" fmla="*/ 5756488 w 11160425"/>
              <a:gd name="connsiteY105" fmla="*/ 1807118 h 2171208"/>
              <a:gd name="connsiteX106" fmla="*/ 5721040 w 11160425"/>
              <a:gd name="connsiteY106" fmla="*/ 1814422 h 2171208"/>
              <a:gd name="connsiteX107" fmla="*/ 5656374 w 11160425"/>
              <a:gd name="connsiteY107" fmla="*/ 1820581 h 2171208"/>
              <a:gd name="connsiteX108" fmla="*/ 5625840 w 11160425"/>
              <a:gd name="connsiteY108" fmla="*/ 1819147 h 2171208"/>
              <a:gd name="connsiteX109" fmla="*/ 5624659 w 11160425"/>
              <a:gd name="connsiteY109" fmla="*/ 1819815 h 2171208"/>
              <a:gd name="connsiteX110" fmla="*/ 5621418 w 11160425"/>
              <a:gd name="connsiteY110" fmla="*/ 1817320 h 2171208"/>
              <a:gd name="connsiteX111" fmla="*/ 5615750 w 11160425"/>
              <a:gd name="connsiteY111" fmla="*/ 1816954 h 2171208"/>
              <a:gd name="connsiteX112" fmla="*/ 5601275 w 11160425"/>
              <a:gd name="connsiteY112" fmla="*/ 1820626 h 2171208"/>
              <a:gd name="connsiteX113" fmla="*/ 5595999 w 11160425"/>
              <a:gd name="connsiteY113" fmla="*/ 1822776 h 2171208"/>
              <a:gd name="connsiteX114" fmla="*/ 5587925 w 11160425"/>
              <a:gd name="connsiteY114" fmla="*/ 1824284 h 2171208"/>
              <a:gd name="connsiteX115" fmla="*/ 5587672 w 11160425"/>
              <a:gd name="connsiteY115" fmla="*/ 1824077 h 2171208"/>
              <a:gd name="connsiteX116" fmla="*/ 5580212 w 11160425"/>
              <a:gd name="connsiteY116" fmla="*/ 1825969 h 2171208"/>
              <a:gd name="connsiteX117" fmla="*/ 5544380 w 11160425"/>
              <a:gd name="connsiteY117" fmla="*/ 1838327 h 2171208"/>
              <a:gd name="connsiteX118" fmla="*/ 5490474 w 11160425"/>
              <a:gd name="connsiteY118" fmla="*/ 1824216 h 2171208"/>
              <a:gd name="connsiteX119" fmla="*/ 5469389 w 11160425"/>
              <a:gd name="connsiteY119" fmla="*/ 1823995 h 2171208"/>
              <a:gd name="connsiteX120" fmla="*/ 5457847 w 11160425"/>
              <a:gd name="connsiteY120" fmla="*/ 1822568 h 2171208"/>
              <a:gd name="connsiteX121" fmla="*/ 5456946 w 11160425"/>
              <a:gd name="connsiteY121" fmla="*/ 1821634 h 2171208"/>
              <a:gd name="connsiteX122" fmla="*/ 5422623 w 11160425"/>
              <a:gd name="connsiteY122" fmla="*/ 1833603 h 2171208"/>
              <a:gd name="connsiteX123" fmla="*/ 5417641 w 11160425"/>
              <a:gd name="connsiteY123" fmla="*/ 1833220 h 2171208"/>
              <a:gd name="connsiteX124" fmla="*/ 5395812 w 11160425"/>
              <a:gd name="connsiteY124" fmla="*/ 1843547 h 2171208"/>
              <a:gd name="connsiteX125" fmla="*/ 5384245 w 11160425"/>
              <a:gd name="connsiteY125" fmla="*/ 1847534 h 2171208"/>
              <a:gd name="connsiteX126" fmla="*/ 5381575 w 11160425"/>
              <a:gd name="connsiteY126" fmla="*/ 1851439 h 2171208"/>
              <a:gd name="connsiteX127" fmla="*/ 5364196 w 11160425"/>
              <a:gd name="connsiteY127" fmla="*/ 1855916 h 2171208"/>
              <a:gd name="connsiteX128" fmla="*/ 5361974 w 11160425"/>
              <a:gd name="connsiteY128" fmla="*/ 1855383 h 2171208"/>
              <a:gd name="connsiteX129" fmla="*/ 5348482 w 11160425"/>
              <a:gd name="connsiteY129" fmla="*/ 1862972 h 2171208"/>
              <a:gd name="connsiteX130" fmla="*/ 5338191 w 11160425"/>
              <a:gd name="connsiteY130" fmla="*/ 1874042 h 2171208"/>
              <a:gd name="connsiteX131" fmla="*/ 5187216 w 11160425"/>
              <a:gd name="connsiteY131" fmla="*/ 1897374 h 2171208"/>
              <a:gd name="connsiteX132" fmla="*/ 4979418 w 11160425"/>
              <a:gd name="connsiteY132" fmla="*/ 1970081 h 2171208"/>
              <a:gd name="connsiteX133" fmla="*/ 4888296 w 11160425"/>
              <a:gd name="connsiteY133" fmla="*/ 1967318 h 2171208"/>
              <a:gd name="connsiteX134" fmla="*/ 4752077 w 11160425"/>
              <a:gd name="connsiteY134" fmla="*/ 2002868 h 2171208"/>
              <a:gd name="connsiteX135" fmla="*/ 4698992 w 11160425"/>
              <a:gd name="connsiteY135" fmla="*/ 2005865 h 2171208"/>
              <a:gd name="connsiteX136" fmla="*/ 4656477 w 11160425"/>
              <a:gd name="connsiteY136" fmla="*/ 2028026 h 2171208"/>
              <a:gd name="connsiteX137" fmla="*/ 4636122 w 11160425"/>
              <a:gd name="connsiteY137" fmla="*/ 2024588 h 2171208"/>
              <a:gd name="connsiteX138" fmla="*/ 4632564 w 11160425"/>
              <a:gd name="connsiteY138" fmla="*/ 2023781 h 2171208"/>
              <a:gd name="connsiteX139" fmla="*/ 4619336 w 11160425"/>
              <a:gd name="connsiteY139" fmla="*/ 2025213 h 2171208"/>
              <a:gd name="connsiteX140" fmla="*/ 4614352 w 11160425"/>
              <a:gd name="connsiteY140" fmla="*/ 2019789 h 2171208"/>
              <a:gd name="connsiteX141" fmla="*/ 4569544 w 11160425"/>
              <a:gd name="connsiteY141" fmla="*/ 2022030 h 2171208"/>
              <a:gd name="connsiteX142" fmla="*/ 4484150 w 11160425"/>
              <a:gd name="connsiteY142" fmla="*/ 2036534 h 2171208"/>
              <a:gd name="connsiteX143" fmla="*/ 4470992 w 11160425"/>
              <a:gd name="connsiteY143" fmla="*/ 2042470 h 2171208"/>
              <a:gd name="connsiteX144" fmla="*/ 4383921 w 11160425"/>
              <a:gd name="connsiteY144" fmla="*/ 2051948 h 2171208"/>
              <a:gd name="connsiteX145" fmla="*/ 4324401 w 11160425"/>
              <a:gd name="connsiteY145" fmla="*/ 2062236 h 2171208"/>
              <a:gd name="connsiteX146" fmla="*/ 4311690 w 11160425"/>
              <a:gd name="connsiteY146" fmla="*/ 2068007 h 2171208"/>
              <a:gd name="connsiteX147" fmla="*/ 4296855 w 11160425"/>
              <a:gd name="connsiteY147" fmla="*/ 2063078 h 2171208"/>
              <a:gd name="connsiteX148" fmla="*/ 4292443 w 11160425"/>
              <a:gd name="connsiteY148" fmla="*/ 2058242 h 2171208"/>
              <a:gd name="connsiteX149" fmla="*/ 4245098 w 11160425"/>
              <a:gd name="connsiteY149" fmla="*/ 2067844 h 2171208"/>
              <a:gd name="connsiteX150" fmla="*/ 4239373 w 11160425"/>
              <a:gd name="connsiteY150" fmla="*/ 2068113 h 2171208"/>
              <a:gd name="connsiteX151" fmla="*/ 4199908 w 11160425"/>
              <a:gd name="connsiteY151" fmla="*/ 2066755 h 2171208"/>
              <a:gd name="connsiteX152" fmla="*/ 4141208 w 11160425"/>
              <a:gd name="connsiteY152" fmla="*/ 2059740 h 2171208"/>
              <a:gd name="connsiteX153" fmla="*/ 4080292 w 11160425"/>
              <a:gd name="connsiteY153" fmla="*/ 2043471 h 2171208"/>
              <a:gd name="connsiteX154" fmla="*/ 4045124 w 11160425"/>
              <a:gd name="connsiteY154" fmla="*/ 2036865 h 2171208"/>
              <a:gd name="connsiteX155" fmla="*/ 4020658 w 11160425"/>
              <a:gd name="connsiteY155" fmla="*/ 2029269 h 2171208"/>
              <a:gd name="connsiteX156" fmla="*/ 3952339 w 11160425"/>
              <a:gd name="connsiteY156" fmla="*/ 2024942 h 2171208"/>
              <a:gd name="connsiteX157" fmla="*/ 3836569 w 11160425"/>
              <a:gd name="connsiteY157" fmla="*/ 2024044 h 2171208"/>
              <a:gd name="connsiteX158" fmla="*/ 3794437 w 11160425"/>
              <a:gd name="connsiteY158" fmla="*/ 2015549 h 2171208"/>
              <a:gd name="connsiteX159" fmla="*/ 3792431 w 11160425"/>
              <a:gd name="connsiteY159" fmla="*/ 2009111 h 2171208"/>
              <a:gd name="connsiteX160" fmla="*/ 3779628 w 11160425"/>
              <a:gd name="connsiteY160" fmla="*/ 2007348 h 2171208"/>
              <a:gd name="connsiteX161" fmla="*/ 3776751 w 11160425"/>
              <a:gd name="connsiteY161" fmla="*/ 2005720 h 2171208"/>
              <a:gd name="connsiteX162" fmla="*/ 3759716 w 11160425"/>
              <a:gd name="connsiteY162" fmla="*/ 1997546 h 2171208"/>
              <a:gd name="connsiteX163" fmla="*/ 3710266 w 11160425"/>
              <a:gd name="connsiteY163" fmla="*/ 2008882 h 2171208"/>
              <a:gd name="connsiteX164" fmla="*/ 3601196 w 11160425"/>
              <a:gd name="connsiteY164" fmla="*/ 2003685 h 2171208"/>
              <a:gd name="connsiteX165" fmla="*/ 3446105 w 11160425"/>
              <a:gd name="connsiteY165" fmla="*/ 1989400 h 2171208"/>
              <a:gd name="connsiteX166" fmla="*/ 3324453 w 11160425"/>
              <a:gd name="connsiteY166" fmla="*/ 1985620 h 2171208"/>
              <a:gd name="connsiteX167" fmla="*/ 3170596 w 11160425"/>
              <a:gd name="connsiteY167" fmla="*/ 1997703 h 2171208"/>
              <a:gd name="connsiteX168" fmla="*/ 3062011 w 11160425"/>
              <a:gd name="connsiteY168" fmla="*/ 1984354 h 2171208"/>
              <a:gd name="connsiteX169" fmla="*/ 3047345 w 11160425"/>
              <a:gd name="connsiteY169" fmla="*/ 1992622 h 2171208"/>
              <a:gd name="connsiteX170" fmla="*/ 3031387 w 11160425"/>
              <a:gd name="connsiteY170" fmla="*/ 1996757 h 2171208"/>
              <a:gd name="connsiteX171" fmla="*/ 3029603 w 11160425"/>
              <a:gd name="connsiteY171" fmla="*/ 1995713 h 2171208"/>
              <a:gd name="connsiteX172" fmla="*/ 3011556 w 11160425"/>
              <a:gd name="connsiteY172" fmla="*/ 1995912 h 2171208"/>
              <a:gd name="connsiteX173" fmla="*/ 2994774 w 11160425"/>
              <a:gd name="connsiteY173" fmla="*/ 2000163 h 2171208"/>
              <a:gd name="connsiteX174" fmla="*/ 2928374 w 11160425"/>
              <a:gd name="connsiteY174" fmla="*/ 2006826 h 2171208"/>
              <a:gd name="connsiteX175" fmla="*/ 2927990 w 11160425"/>
              <a:gd name="connsiteY175" fmla="*/ 2005707 h 2171208"/>
              <a:gd name="connsiteX176" fmla="*/ 2918085 w 11160425"/>
              <a:gd name="connsiteY176" fmla="*/ 2001577 h 2171208"/>
              <a:gd name="connsiteX177" fmla="*/ 2898861 w 11160425"/>
              <a:gd name="connsiteY177" fmla="*/ 1996344 h 2171208"/>
              <a:gd name="connsiteX178" fmla="*/ 2856119 w 11160425"/>
              <a:gd name="connsiteY178" fmla="*/ 1969853 h 2171208"/>
              <a:gd name="connsiteX179" fmla="*/ 2817431 w 11160425"/>
              <a:gd name="connsiteY179" fmla="*/ 1973286 h 2171208"/>
              <a:gd name="connsiteX180" fmla="*/ 2809697 w 11160425"/>
              <a:gd name="connsiteY180" fmla="*/ 1973343 h 2171208"/>
              <a:gd name="connsiteX181" fmla="*/ 2809564 w 11160425"/>
              <a:gd name="connsiteY181" fmla="*/ 1973082 h 2171208"/>
              <a:gd name="connsiteX182" fmla="*/ 2801449 w 11160425"/>
              <a:gd name="connsiteY182" fmla="*/ 1972620 h 2171208"/>
              <a:gd name="connsiteX183" fmla="*/ 2780592 w 11160425"/>
              <a:gd name="connsiteY183" fmla="*/ 1973556 h 2171208"/>
              <a:gd name="connsiteX184" fmla="*/ 2775569 w 11160425"/>
              <a:gd name="connsiteY184" fmla="*/ 1971853 h 2171208"/>
              <a:gd name="connsiteX185" fmla="*/ 2745068 w 11160425"/>
              <a:gd name="connsiteY185" fmla="*/ 1960376 h 2171208"/>
              <a:gd name="connsiteX186" fmla="*/ 2646933 w 11160425"/>
              <a:gd name="connsiteY186" fmla="*/ 1949578 h 2171208"/>
              <a:gd name="connsiteX187" fmla="*/ 2548831 w 11160425"/>
              <a:gd name="connsiteY187" fmla="*/ 1941424 h 2171208"/>
              <a:gd name="connsiteX188" fmla="*/ 2450638 w 11160425"/>
              <a:gd name="connsiteY188" fmla="*/ 1929883 h 2171208"/>
              <a:gd name="connsiteX189" fmla="*/ 2403143 w 11160425"/>
              <a:gd name="connsiteY189" fmla="*/ 1905311 h 2171208"/>
              <a:gd name="connsiteX190" fmla="*/ 2397526 w 11160425"/>
              <a:gd name="connsiteY190" fmla="*/ 1904604 h 2171208"/>
              <a:gd name="connsiteX191" fmla="*/ 2382841 w 11160425"/>
              <a:gd name="connsiteY191" fmla="*/ 1907407 h 2171208"/>
              <a:gd name="connsiteX192" fmla="*/ 2377427 w 11160425"/>
              <a:gd name="connsiteY192" fmla="*/ 1909241 h 2171208"/>
              <a:gd name="connsiteX193" fmla="*/ 2369275 w 11160425"/>
              <a:gd name="connsiteY193" fmla="*/ 1910264 h 2171208"/>
              <a:gd name="connsiteX194" fmla="*/ 2369039 w 11160425"/>
              <a:gd name="connsiteY194" fmla="*/ 1910041 h 2171208"/>
              <a:gd name="connsiteX195" fmla="*/ 2324870 w 11160425"/>
              <a:gd name="connsiteY195" fmla="*/ 1921693 h 2171208"/>
              <a:gd name="connsiteX196" fmla="*/ 2272261 w 11160425"/>
              <a:gd name="connsiteY196" fmla="*/ 1904348 h 2171208"/>
              <a:gd name="connsiteX197" fmla="*/ 2251287 w 11160425"/>
              <a:gd name="connsiteY197" fmla="*/ 1902861 h 2171208"/>
              <a:gd name="connsiteX198" fmla="*/ 2239904 w 11160425"/>
              <a:gd name="connsiteY198" fmla="*/ 1900741 h 2171208"/>
              <a:gd name="connsiteX199" fmla="*/ 2204009 w 11160425"/>
              <a:gd name="connsiteY199" fmla="*/ 1909662 h 2171208"/>
              <a:gd name="connsiteX200" fmla="*/ 2199075 w 11160425"/>
              <a:gd name="connsiteY200" fmla="*/ 1908979 h 2171208"/>
              <a:gd name="connsiteX201" fmla="*/ 2176570 w 11160425"/>
              <a:gd name="connsiteY201" fmla="*/ 1917995 h 2171208"/>
              <a:gd name="connsiteX202" fmla="*/ 2144169 w 11160425"/>
              <a:gd name="connsiteY202" fmla="*/ 1928467 h 2171208"/>
              <a:gd name="connsiteX203" fmla="*/ 2141995 w 11160425"/>
              <a:gd name="connsiteY203" fmla="*/ 1927802 h 2171208"/>
              <a:gd name="connsiteX204" fmla="*/ 2127994 w 11160425"/>
              <a:gd name="connsiteY204" fmla="*/ 1934580 h 2171208"/>
              <a:gd name="connsiteX205" fmla="*/ 2062463 w 11160425"/>
              <a:gd name="connsiteY205" fmla="*/ 1945032 h 2171208"/>
              <a:gd name="connsiteX206" fmla="*/ 1964865 w 11160425"/>
              <a:gd name="connsiteY206" fmla="*/ 1959303 h 2171208"/>
              <a:gd name="connsiteX207" fmla="*/ 1848421 w 11160425"/>
              <a:gd name="connsiteY207" fmla="*/ 1967726 h 2171208"/>
              <a:gd name="connsiteX208" fmla="*/ 1726299 w 11160425"/>
              <a:gd name="connsiteY208" fmla="*/ 2001504 h 2171208"/>
              <a:gd name="connsiteX209" fmla="*/ 1523750 w 11160425"/>
              <a:gd name="connsiteY209" fmla="*/ 2038677 h 2171208"/>
              <a:gd name="connsiteX210" fmla="*/ 1470679 w 11160425"/>
              <a:gd name="connsiteY210" fmla="*/ 2038487 h 2171208"/>
              <a:gd name="connsiteX211" fmla="*/ 1426690 w 11160425"/>
              <a:gd name="connsiteY211" fmla="*/ 2058097 h 2171208"/>
              <a:gd name="connsiteX212" fmla="*/ 1406683 w 11160425"/>
              <a:gd name="connsiteY212" fmla="*/ 2053438 h 2171208"/>
              <a:gd name="connsiteX213" fmla="*/ 1364803 w 11160425"/>
              <a:gd name="connsiteY213" fmla="*/ 2044063 h 2171208"/>
              <a:gd name="connsiteX214" fmla="*/ 1340592 w 11160425"/>
              <a:gd name="connsiteY214" fmla="*/ 2046883 h 2171208"/>
              <a:gd name="connsiteX215" fmla="*/ 1226584 w 11160425"/>
              <a:gd name="connsiteY215" fmla="*/ 2066865 h 2171208"/>
              <a:gd name="connsiteX216" fmla="*/ 1157776 w 11160425"/>
              <a:gd name="connsiteY216" fmla="*/ 2075069 h 2171208"/>
              <a:gd name="connsiteX217" fmla="*/ 1130703 w 11160425"/>
              <a:gd name="connsiteY217" fmla="*/ 2072292 h 2171208"/>
              <a:gd name="connsiteX218" fmla="*/ 1093525 w 11160425"/>
              <a:gd name="connsiteY218" fmla="*/ 2072377 h 2171208"/>
              <a:gd name="connsiteX219" fmla="*/ 1027186 w 11160425"/>
              <a:gd name="connsiteY219" fmla="*/ 2067964 h 2171208"/>
              <a:gd name="connsiteX220" fmla="*/ 939318 w 11160425"/>
              <a:gd name="connsiteY220" fmla="*/ 2069968 h 2171208"/>
              <a:gd name="connsiteX221" fmla="*/ 911087 w 11160425"/>
              <a:gd name="connsiteY221" fmla="*/ 2082975 h 2171208"/>
              <a:gd name="connsiteX222" fmla="*/ 850358 w 11160425"/>
              <a:gd name="connsiteY222" fmla="*/ 2092811 h 2171208"/>
              <a:gd name="connsiteX223" fmla="*/ 784309 w 11160425"/>
              <a:gd name="connsiteY223" fmla="*/ 2098913 h 2171208"/>
              <a:gd name="connsiteX224" fmla="*/ 656060 w 11160425"/>
              <a:gd name="connsiteY224" fmla="*/ 2161683 h 2171208"/>
              <a:gd name="connsiteX225" fmla="*/ 567060 w 11160425"/>
              <a:gd name="connsiteY225" fmla="*/ 2160730 h 2171208"/>
              <a:gd name="connsiteX226" fmla="*/ 515269 w 11160425"/>
              <a:gd name="connsiteY226" fmla="*/ 2159436 h 2171208"/>
              <a:gd name="connsiteX227" fmla="*/ 474542 w 11160425"/>
              <a:gd name="connsiteY227" fmla="*/ 2146436 h 2171208"/>
              <a:gd name="connsiteX228" fmla="*/ 432035 w 11160425"/>
              <a:gd name="connsiteY228" fmla="*/ 2150124 h 2171208"/>
              <a:gd name="connsiteX229" fmla="*/ 378455 w 11160425"/>
              <a:gd name="connsiteY229" fmla="*/ 2165441 h 2171208"/>
              <a:gd name="connsiteX230" fmla="*/ 307909 w 11160425"/>
              <a:gd name="connsiteY230" fmla="*/ 2162055 h 2171208"/>
              <a:gd name="connsiteX231" fmla="*/ 231590 w 11160425"/>
              <a:gd name="connsiteY231" fmla="*/ 2164122 h 2171208"/>
              <a:gd name="connsiteX232" fmla="*/ 157866 w 11160425"/>
              <a:gd name="connsiteY232" fmla="*/ 2165402 h 2171208"/>
              <a:gd name="connsiteX233" fmla="*/ 47102 w 11160425"/>
              <a:gd name="connsiteY233" fmla="*/ 2163358 h 2171208"/>
              <a:gd name="connsiteX234" fmla="*/ 11656 w 11160425"/>
              <a:gd name="connsiteY234" fmla="*/ 2160770 h 2171208"/>
              <a:gd name="connsiteX235" fmla="*/ 0 w 11160425"/>
              <a:gd name="connsiteY235" fmla="*/ 2148979 h 217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160425" h="2171208">
                <a:moveTo>
                  <a:pt x="0" y="0"/>
                </a:moveTo>
                <a:lnTo>
                  <a:pt x="11160425" y="0"/>
                </a:lnTo>
                <a:lnTo>
                  <a:pt x="11159734" y="479"/>
                </a:lnTo>
                <a:cubicBezTo>
                  <a:pt x="11148609" y="13215"/>
                  <a:pt x="11145526" y="23772"/>
                  <a:pt x="11121828" y="34789"/>
                </a:cubicBezTo>
                <a:cubicBezTo>
                  <a:pt x="11098130" y="45806"/>
                  <a:pt x="11067703" y="77648"/>
                  <a:pt x="11017543" y="66582"/>
                </a:cubicBezTo>
                <a:cubicBezTo>
                  <a:pt x="10999713" y="58356"/>
                  <a:pt x="10947455" y="68542"/>
                  <a:pt x="10922865" y="74271"/>
                </a:cubicBezTo>
                <a:cubicBezTo>
                  <a:pt x="10898275" y="80000"/>
                  <a:pt x="10884055" y="109749"/>
                  <a:pt x="10870004" y="100959"/>
                </a:cubicBezTo>
                <a:cubicBezTo>
                  <a:pt x="10833512" y="107581"/>
                  <a:pt x="10780081" y="145063"/>
                  <a:pt x="10752266" y="138250"/>
                </a:cubicBezTo>
                <a:cubicBezTo>
                  <a:pt x="10741459" y="121366"/>
                  <a:pt x="10698175" y="130002"/>
                  <a:pt x="10673821" y="127209"/>
                </a:cubicBezTo>
                <a:cubicBezTo>
                  <a:pt x="10623964" y="156774"/>
                  <a:pt x="10616211" y="189862"/>
                  <a:pt x="10583628" y="190850"/>
                </a:cubicBezTo>
                <a:cubicBezTo>
                  <a:pt x="10561212" y="190513"/>
                  <a:pt x="10486354" y="225362"/>
                  <a:pt x="10455531" y="205196"/>
                </a:cubicBezTo>
                <a:cubicBezTo>
                  <a:pt x="10421894" y="233528"/>
                  <a:pt x="10400450" y="211247"/>
                  <a:pt x="10372214" y="226573"/>
                </a:cubicBezTo>
                <a:cubicBezTo>
                  <a:pt x="10305919" y="244536"/>
                  <a:pt x="10276543" y="279473"/>
                  <a:pt x="10185130" y="277903"/>
                </a:cubicBezTo>
                <a:cubicBezTo>
                  <a:pt x="10147983" y="295651"/>
                  <a:pt x="10081218" y="270605"/>
                  <a:pt x="10006577" y="328627"/>
                </a:cubicBezTo>
                <a:cubicBezTo>
                  <a:pt x="9959833" y="346448"/>
                  <a:pt x="9980028" y="322702"/>
                  <a:pt x="9908235" y="356638"/>
                </a:cubicBezTo>
                <a:cubicBezTo>
                  <a:pt x="9880741" y="336485"/>
                  <a:pt x="9773034" y="404054"/>
                  <a:pt x="9749477" y="412155"/>
                </a:cubicBezTo>
                <a:cubicBezTo>
                  <a:pt x="9726731" y="400338"/>
                  <a:pt x="9719990" y="415565"/>
                  <a:pt x="9703003" y="421886"/>
                </a:cubicBezTo>
                <a:cubicBezTo>
                  <a:pt x="9692958" y="413841"/>
                  <a:pt x="9678144" y="417168"/>
                  <a:pt x="9675483" y="429342"/>
                </a:cubicBezTo>
                <a:cubicBezTo>
                  <a:pt x="9688258" y="453826"/>
                  <a:pt x="9620044" y="446217"/>
                  <a:pt x="9620036" y="464774"/>
                </a:cubicBezTo>
                <a:cubicBezTo>
                  <a:pt x="9590760" y="474195"/>
                  <a:pt x="9468891" y="480857"/>
                  <a:pt x="9452920" y="513588"/>
                </a:cubicBezTo>
                <a:cubicBezTo>
                  <a:pt x="9395032" y="538666"/>
                  <a:pt x="9365430" y="532618"/>
                  <a:pt x="9339758" y="538315"/>
                </a:cubicBezTo>
                <a:cubicBezTo>
                  <a:pt x="9308179" y="538749"/>
                  <a:pt x="9271299" y="560576"/>
                  <a:pt x="9162197" y="584298"/>
                </a:cubicBezTo>
                <a:cubicBezTo>
                  <a:pt x="9146325" y="582070"/>
                  <a:pt x="9043060" y="602548"/>
                  <a:pt x="9041656" y="615184"/>
                </a:cubicBezTo>
                <a:cubicBezTo>
                  <a:pt x="9008079" y="623595"/>
                  <a:pt x="8960998" y="668145"/>
                  <a:pt x="8933630" y="658151"/>
                </a:cubicBezTo>
                <a:cubicBezTo>
                  <a:pt x="8944369" y="682387"/>
                  <a:pt x="8891269" y="669712"/>
                  <a:pt x="8890917" y="695005"/>
                </a:cubicBezTo>
                <a:cubicBezTo>
                  <a:pt x="8869618" y="714484"/>
                  <a:pt x="8819510" y="760320"/>
                  <a:pt x="8805835" y="775028"/>
                </a:cubicBezTo>
                <a:lnTo>
                  <a:pt x="8796649" y="786216"/>
                </a:lnTo>
                <a:lnTo>
                  <a:pt x="8788653" y="782398"/>
                </a:lnTo>
                <a:lnTo>
                  <a:pt x="8769129" y="791648"/>
                </a:lnTo>
                <a:cubicBezTo>
                  <a:pt x="8758362" y="791359"/>
                  <a:pt x="8737723" y="777663"/>
                  <a:pt x="8724049" y="780662"/>
                </a:cubicBezTo>
                <a:cubicBezTo>
                  <a:pt x="8696345" y="791261"/>
                  <a:pt x="8697041" y="821834"/>
                  <a:pt x="8687087" y="809641"/>
                </a:cubicBezTo>
                <a:cubicBezTo>
                  <a:pt x="8683977" y="819618"/>
                  <a:pt x="8677242" y="826011"/>
                  <a:pt x="8668059" y="830123"/>
                </a:cubicBezTo>
                <a:lnTo>
                  <a:pt x="8646808" y="834415"/>
                </a:lnTo>
                <a:lnTo>
                  <a:pt x="8634346" y="848454"/>
                </a:lnTo>
                <a:cubicBezTo>
                  <a:pt x="8628731" y="851628"/>
                  <a:pt x="8621740" y="852239"/>
                  <a:pt x="8612455" y="848442"/>
                </a:cubicBezTo>
                <a:cubicBezTo>
                  <a:pt x="8594720" y="853628"/>
                  <a:pt x="8544797" y="873572"/>
                  <a:pt x="8527938" y="879567"/>
                </a:cubicBezTo>
                <a:lnTo>
                  <a:pt x="8511302" y="884414"/>
                </a:lnTo>
                <a:lnTo>
                  <a:pt x="8503670" y="893442"/>
                </a:lnTo>
                <a:cubicBezTo>
                  <a:pt x="8496925" y="900076"/>
                  <a:pt x="8489344" y="904430"/>
                  <a:pt x="8480127" y="903942"/>
                </a:cubicBezTo>
                <a:lnTo>
                  <a:pt x="8471039" y="901136"/>
                </a:lnTo>
                <a:cubicBezTo>
                  <a:pt x="8470829" y="902615"/>
                  <a:pt x="8470618" y="904093"/>
                  <a:pt x="8470408" y="905572"/>
                </a:cubicBezTo>
                <a:cubicBezTo>
                  <a:pt x="8470227" y="912458"/>
                  <a:pt x="8467620" y="919058"/>
                  <a:pt x="8438518" y="923274"/>
                </a:cubicBezTo>
                <a:cubicBezTo>
                  <a:pt x="8420327" y="939422"/>
                  <a:pt x="8396654" y="952660"/>
                  <a:pt x="8369793" y="961709"/>
                </a:cubicBezTo>
                <a:cubicBezTo>
                  <a:pt x="8364198" y="956134"/>
                  <a:pt x="8356908" y="967996"/>
                  <a:pt x="8352510" y="971108"/>
                </a:cubicBezTo>
                <a:cubicBezTo>
                  <a:pt x="8350828" y="966958"/>
                  <a:pt x="8338752" y="967884"/>
                  <a:pt x="8336092" y="972364"/>
                </a:cubicBezTo>
                <a:cubicBezTo>
                  <a:pt x="8257682" y="1009032"/>
                  <a:pt x="8289862" y="957876"/>
                  <a:pt x="8248439" y="994273"/>
                </a:cubicBezTo>
                <a:cubicBezTo>
                  <a:pt x="8240455" y="997677"/>
                  <a:pt x="8233297" y="997231"/>
                  <a:pt x="8226654" y="995152"/>
                </a:cubicBezTo>
                <a:lnTo>
                  <a:pt x="8216356" y="990246"/>
                </a:lnTo>
                <a:lnTo>
                  <a:pt x="8184675" y="1009213"/>
                </a:lnTo>
                <a:cubicBezTo>
                  <a:pt x="8168684" y="1016761"/>
                  <a:pt x="8151490" y="1023016"/>
                  <a:pt x="8133494" y="1027796"/>
                </a:cubicBezTo>
                <a:cubicBezTo>
                  <a:pt x="8127499" y="1019800"/>
                  <a:pt x="8115838" y="1034986"/>
                  <a:pt x="8109620" y="1038733"/>
                </a:cubicBezTo>
                <a:cubicBezTo>
                  <a:pt x="8108313" y="1033017"/>
                  <a:pt x="8092766" y="1033105"/>
                  <a:pt x="8088480" y="1038849"/>
                </a:cubicBezTo>
                <a:cubicBezTo>
                  <a:pt x="7981355" y="1080476"/>
                  <a:pt x="8032580" y="1015054"/>
                  <a:pt x="7972563" y="1059837"/>
                </a:cubicBezTo>
                <a:cubicBezTo>
                  <a:pt x="7961723" y="1063633"/>
                  <a:pt x="7952708" y="1062355"/>
                  <a:pt x="7944674" y="1058940"/>
                </a:cubicBezTo>
                <a:lnTo>
                  <a:pt x="7929511" y="1049490"/>
                </a:lnTo>
                <a:lnTo>
                  <a:pt x="7920539" y="1055586"/>
                </a:lnTo>
                <a:cubicBezTo>
                  <a:pt x="7883315" y="1062987"/>
                  <a:pt x="7869705" y="1052934"/>
                  <a:pt x="7850641" y="1069274"/>
                </a:cubicBezTo>
                <a:cubicBezTo>
                  <a:pt x="7813097" y="1049940"/>
                  <a:pt x="7828826" y="1070772"/>
                  <a:pt x="7805277" y="1079284"/>
                </a:cubicBezTo>
                <a:cubicBezTo>
                  <a:pt x="7783674" y="1085629"/>
                  <a:pt x="7743522" y="1100809"/>
                  <a:pt x="7721021" y="1107343"/>
                </a:cubicBezTo>
                <a:cubicBezTo>
                  <a:pt x="7707136" y="1129937"/>
                  <a:pt x="7692990" y="1108029"/>
                  <a:pt x="7670271" y="1118487"/>
                </a:cubicBezTo>
                <a:cubicBezTo>
                  <a:pt x="7660535" y="1127885"/>
                  <a:pt x="7652653" y="1130674"/>
                  <a:pt x="7639863" y="1124977"/>
                </a:cubicBezTo>
                <a:cubicBezTo>
                  <a:pt x="7595428" y="1170166"/>
                  <a:pt x="7608715" y="1132529"/>
                  <a:pt x="7562935" y="1155344"/>
                </a:cubicBezTo>
                <a:cubicBezTo>
                  <a:pt x="7524045" y="1177585"/>
                  <a:pt x="7478472" y="1195870"/>
                  <a:pt x="7445235" y="1237666"/>
                </a:cubicBezTo>
                <a:cubicBezTo>
                  <a:pt x="7439864" y="1248740"/>
                  <a:pt x="7422361" y="1255866"/>
                  <a:pt x="7406141" y="1253580"/>
                </a:cubicBezTo>
                <a:cubicBezTo>
                  <a:pt x="7403349" y="1253187"/>
                  <a:pt x="7400702" y="1252523"/>
                  <a:pt x="7398282" y="1251610"/>
                </a:cubicBezTo>
                <a:cubicBezTo>
                  <a:pt x="7379362" y="1280298"/>
                  <a:pt x="7360014" y="1271943"/>
                  <a:pt x="7352783" y="1290294"/>
                </a:cubicBezTo>
                <a:cubicBezTo>
                  <a:pt x="7313523" y="1305346"/>
                  <a:pt x="7275692" y="1296814"/>
                  <a:pt x="7268660" y="1313047"/>
                </a:cubicBezTo>
                <a:cubicBezTo>
                  <a:pt x="7247325" y="1316608"/>
                  <a:pt x="7213598" y="1306491"/>
                  <a:pt x="7202350" y="1324792"/>
                </a:cubicBezTo>
                <a:cubicBezTo>
                  <a:pt x="7196438" y="1312993"/>
                  <a:pt x="7181055" y="1339222"/>
                  <a:pt x="7166396" y="1333719"/>
                </a:cubicBezTo>
                <a:cubicBezTo>
                  <a:pt x="7155618" y="1328495"/>
                  <a:pt x="7148437" y="1335233"/>
                  <a:pt x="7138872" y="1337619"/>
                </a:cubicBezTo>
                <a:cubicBezTo>
                  <a:pt x="7124928" y="1334549"/>
                  <a:pt x="7085452" y="1352349"/>
                  <a:pt x="7076136" y="1361516"/>
                </a:cubicBezTo>
                <a:cubicBezTo>
                  <a:pt x="7055536" y="1391136"/>
                  <a:pt x="6992666" y="1383958"/>
                  <a:pt x="6975206" y="1406971"/>
                </a:cubicBezTo>
                <a:cubicBezTo>
                  <a:pt x="6967988" y="1411228"/>
                  <a:pt x="6960583" y="1413802"/>
                  <a:pt x="6953100" y="1415319"/>
                </a:cubicBezTo>
                <a:lnTo>
                  <a:pt x="6931644" y="1417217"/>
                </a:lnTo>
                <a:lnTo>
                  <a:pt x="6924527" y="1413058"/>
                </a:lnTo>
                <a:lnTo>
                  <a:pt x="6911975" y="1416802"/>
                </a:lnTo>
                <a:lnTo>
                  <a:pt x="6908122" y="1416695"/>
                </a:lnTo>
                <a:lnTo>
                  <a:pt x="6886549" y="1417185"/>
                </a:lnTo>
                <a:cubicBezTo>
                  <a:pt x="6901297" y="1442009"/>
                  <a:pt x="6829601" y="1427777"/>
                  <a:pt x="6853233" y="1445633"/>
                </a:cubicBezTo>
                <a:cubicBezTo>
                  <a:pt x="6817440" y="1454147"/>
                  <a:pt x="6849325" y="1468908"/>
                  <a:pt x="6801763" y="1458092"/>
                </a:cubicBezTo>
                <a:cubicBezTo>
                  <a:pt x="6750314" y="1490429"/>
                  <a:pt x="6610187" y="1467361"/>
                  <a:pt x="6573324" y="1508615"/>
                </a:cubicBezTo>
                <a:cubicBezTo>
                  <a:pt x="6576073" y="1495010"/>
                  <a:pt x="6527627" y="1571425"/>
                  <a:pt x="6512587" y="1580769"/>
                </a:cubicBezTo>
                <a:cubicBezTo>
                  <a:pt x="6477418" y="1596681"/>
                  <a:pt x="6464465" y="1610138"/>
                  <a:pt x="6412227" y="1635850"/>
                </a:cubicBezTo>
                <a:cubicBezTo>
                  <a:pt x="6360920" y="1652089"/>
                  <a:pt x="6329198" y="1684983"/>
                  <a:pt x="6271766" y="1685125"/>
                </a:cubicBezTo>
                <a:cubicBezTo>
                  <a:pt x="6270954" y="1689630"/>
                  <a:pt x="6268899" y="1693662"/>
                  <a:pt x="6265986" y="1697342"/>
                </a:cubicBezTo>
                <a:lnTo>
                  <a:pt x="6255634" y="1706889"/>
                </a:lnTo>
                <a:lnTo>
                  <a:pt x="6253215" y="1706796"/>
                </a:lnTo>
                <a:cubicBezTo>
                  <a:pt x="6244144" y="1708418"/>
                  <a:pt x="6239885" y="1711059"/>
                  <a:pt x="6237762" y="1714142"/>
                </a:cubicBezTo>
                <a:lnTo>
                  <a:pt x="6236677" y="1718276"/>
                </a:lnTo>
                <a:lnTo>
                  <a:pt x="6226797" y="1724108"/>
                </a:lnTo>
                <a:lnTo>
                  <a:pt x="6209271" y="1737729"/>
                </a:lnTo>
                <a:lnTo>
                  <a:pt x="6204173" y="1738278"/>
                </a:lnTo>
                <a:lnTo>
                  <a:pt x="6174905" y="1755709"/>
                </a:lnTo>
                <a:lnTo>
                  <a:pt x="6173639" y="1755000"/>
                </a:lnTo>
                <a:cubicBezTo>
                  <a:pt x="6170130" y="1753808"/>
                  <a:pt x="6166281" y="1753678"/>
                  <a:pt x="6161616" y="1755765"/>
                </a:cubicBezTo>
                <a:cubicBezTo>
                  <a:pt x="6156118" y="1738654"/>
                  <a:pt x="6153879" y="1751728"/>
                  <a:pt x="6140607" y="1759396"/>
                </a:cubicBezTo>
                <a:cubicBezTo>
                  <a:pt x="6129108" y="1734530"/>
                  <a:pt x="6099048" y="1764714"/>
                  <a:pt x="6081475" y="1756019"/>
                </a:cubicBezTo>
                <a:cubicBezTo>
                  <a:pt x="6071982" y="1762213"/>
                  <a:pt x="6061735" y="1768310"/>
                  <a:pt x="6050866" y="1774087"/>
                </a:cubicBezTo>
                <a:lnTo>
                  <a:pt x="6044220" y="1777214"/>
                </a:lnTo>
                <a:lnTo>
                  <a:pt x="6043887" y="1777065"/>
                </a:lnTo>
                <a:cubicBezTo>
                  <a:pt x="6042014" y="1777296"/>
                  <a:pt x="6039667" y="1778155"/>
                  <a:pt x="6036477" y="1779944"/>
                </a:cubicBezTo>
                <a:lnTo>
                  <a:pt x="6032103" y="1782912"/>
                </a:lnTo>
                <a:lnTo>
                  <a:pt x="5998476" y="1768243"/>
                </a:lnTo>
                <a:lnTo>
                  <a:pt x="5955839" y="1778447"/>
                </a:lnTo>
                <a:cubicBezTo>
                  <a:pt x="5917066" y="1785378"/>
                  <a:pt x="5888184" y="1771691"/>
                  <a:pt x="5855319" y="1791242"/>
                </a:cubicBezTo>
                <a:cubicBezTo>
                  <a:pt x="5819000" y="1797653"/>
                  <a:pt x="5785962" y="1795828"/>
                  <a:pt x="5756488" y="1807118"/>
                </a:cubicBezTo>
                <a:cubicBezTo>
                  <a:pt x="5742733" y="1803434"/>
                  <a:pt x="5730469" y="1803218"/>
                  <a:pt x="5721040" y="1814422"/>
                </a:cubicBezTo>
                <a:cubicBezTo>
                  <a:pt x="5686587" y="1817812"/>
                  <a:pt x="5675621" y="1806443"/>
                  <a:pt x="5656374" y="1820581"/>
                </a:cubicBezTo>
                <a:cubicBezTo>
                  <a:pt x="5632879" y="1803280"/>
                  <a:pt x="5633474" y="1811470"/>
                  <a:pt x="5625840" y="1819147"/>
                </a:cubicBezTo>
                <a:lnTo>
                  <a:pt x="5624659" y="1819815"/>
                </a:lnTo>
                <a:lnTo>
                  <a:pt x="5621418" y="1817320"/>
                </a:lnTo>
                <a:lnTo>
                  <a:pt x="5615750" y="1816954"/>
                </a:lnTo>
                <a:lnTo>
                  <a:pt x="5601275" y="1820626"/>
                </a:lnTo>
                <a:lnTo>
                  <a:pt x="5595999" y="1822776"/>
                </a:lnTo>
                <a:cubicBezTo>
                  <a:pt x="5592302" y="1823971"/>
                  <a:pt x="5589767" y="1824397"/>
                  <a:pt x="5587925" y="1824284"/>
                </a:cubicBezTo>
                <a:lnTo>
                  <a:pt x="5587672" y="1824077"/>
                </a:lnTo>
                <a:lnTo>
                  <a:pt x="5580212" y="1825969"/>
                </a:lnTo>
                <a:cubicBezTo>
                  <a:pt x="5567744" y="1829724"/>
                  <a:pt x="5555728" y="1833908"/>
                  <a:pt x="5544380" y="1838327"/>
                </a:cubicBezTo>
                <a:cubicBezTo>
                  <a:pt x="5531435" y="1826502"/>
                  <a:pt x="5491269" y="1850982"/>
                  <a:pt x="5490474" y="1824216"/>
                </a:cubicBezTo>
                <a:cubicBezTo>
                  <a:pt x="5475002" y="1829409"/>
                  <a:pt x="5467679" y="1841974"/>
                  <a:pt x="5469389" y="1823995"/>
                </a:cubicBezTo>
                <a:cubicBezTo>
                  <a:pt x="5464194" y="1825217"/>
                  <a:pt x="5460649" y="1824388"/>
                  <a:pt x="5457847" y="1822568"/>
                </a:cubicBezTo>
                <a:lnTo>
                  <a:pt x="5456946" y="1821634"/>
                </a:lnTo>
                <a:lnTo>
                  <a:pt x="5422623" y="1833603"/>
                </a:lnTo>
                <a:lnTo>
                  <a:pt x="5417641" y="1833220"/>
                </a:lnTo>
                <a:lnTo>
                  <a:pt x="5395812" y="1843547"/>
                </a:lnTo>
                <a:lnTo>
                  <a:pt x="5384245" y="1847534"/>
                </a:lnTo>
                <a:lnTo>
                  <a:pt x="5381575" y="1851439"/>
                </a:lnTo>
                <a:cubicBezTo>
                  <a:pt x="5378360" y="1854112"/>
                  <a:pt x="5373323" y="1855958"/>
                  <a:pt x="5364196" y="1855916"/>
                </a:cubicBezTo>
                <a:lnTo>
                  <a:pt x="5361974" y="1855383"/>
                </a:lnTo>
                <a:lnTo>
                  <a:pt x="5348482" y="1862972"/>
                </a:lnTo>
                <a:cubicBezTo>
                  <a:pt x="5344283" y="1866093"/>
                  <a:pt x="5340752" y="1869721"/>
                  <a:pt x="5338191" y="1874042"/>
                </a:cubicBezTo>
                <a:cubicBezTo>
                  <a:pt x="5284467" y="1863733"/>
                  <a:pt x="5241659" y="1890598"/>
                  <a:pt x="5187216" y="1897374"/>
                </a:cubicBezTo>
                <a:cubicBezTo>
                  <a:pt x="5128112" y="1913380"/>
                  <a:pt x="5000209" y="1958424"/>
                  <a:pt x="4979418" y="1970081"/>
                </a:cubicBezTo>
                <a:cubicBezTo>
                  <a:pt x="4961626" y="1976617"/>
                  <a:pt x="4880285" y="1980317"/>
                  <a:pt x="4888296" y="1967318"/>
                </a:cubicBezTo>
                <a:cubicBezTo>
                  <a:pt x="4837341" y="2001544"/>
                  <a:pt x="4813096" y="1980143"/>
                  <a:pt x="4752077" y="2002868"/>
                </a:cubicBezTo>
                <a:cubicBezTo>
                  <a:pt x="4711959" y="1983479"/>
                  <a:pt x="4735849" y="2003927"/>
                  <a:pt x="4698992" y="2005865"/>
                </a:cubicBezTo>
                <a:cubicBezTo>
                  <a:pt x="4713932" y="2027882"/>
                  <a:pt x="4652629" y="2000711"/>
                  <a:pt x="4656477" y="2028026"/>
                </a:cubicBezTo>
                <a:cubicBezTo>
                  <a:pt x="4649649" y="2027513"/>
                  <a:pt x="4642912" y="2026156"/>
                  <a:pt x="4636122" y="2024588"/>
                </a:cubicBezTo>
                <a:lnTo>
                  <a:pt x="4632564" y="2023781"/>
                </a:lnTo>
                <a:lnTo>
                  <a:pt x="4619336" y="2025213"/>
                </a:lnTo>
                <a:lnTo>
                  <a:pt x="4614352" y="2019789"/>
                </a:lnTo>
                <a:lnTo>
                  <a:pt x="4569544" y="2022030"/>
                </a:lnTo>
                <a:cubicBezTo>
                  <a:pt x="4550398" y="2036773"/>
                  <a:pt x="4514182" y="2030017"/>
                  <a:pt x="4484150" y="2036534"/>
                </a:cubicBezTo>
                <a:lnTo>
                  <a:pt x="4470992" y="2042470"/>
                </a:lnTo>
                <a:lnTo>
                  <a:pt x="4383921" y="2051948"/>
                </a:lnTo>
                <a:lnTo>
                  <a:pt x="4324401" y="2062236"/>
                </a:lnTo>
                <a:lnTo>
                  <a:pt x="4311690" y="2068007"/>
                </a:lnTo>
                <a:lnTo>
                  <a:pt x="4296855" y="2063078"/>
                </a:lnTo>
                <a:cubicBezTo>
                  <a:pt x="4295031" y="2061626"/>
                  <a:pt x="4293546" y="2059995"/>
                  <a:pt x="4292443" y="2058242"/>
                </a:cubicBezTo>
                <a:lnTo>
                  <a:pt x="4245098" y="2067844"/>
                </a:lnTo>
                <a:lnTo>
                  <a:pt x="4239373" y="2068113"/>
                </a:lnTo>
                <a:lnTo>
                  <a:pt x="4199908" y="2066755"/>
                </a:lnTo>
                <a:lnTo>
                  <a:pt x="4141208" y="2059740"/>
                </a:lnTo>
                <a:cubicBezTo>
                  <a:pt x="4121791" y="2054316"/>
                  <a:pt x="4104260" y="2032120"/>
                  <a:pt x="4080292" y="2043471"/>
                </a:cubicBezTo>
                <a:cubicBezTo>
                  <a:pt x="4085601" y="2030904"/>
                  <a:pt x="4051823" y="2047468"/>
                  <a:pt x="4045124" y="2036865"/>
                </a:cubicBezTo>
                <a:cubicBezTo>
                  <a:pt x="4041187" y="2028047"/>
                  <a:pt x="4030023" y="2031017"/>
                  <a:pt x="4020658" y="2029269"/>
                </a:cubicBezTo>
                <a:cubicBezTo>
                  <a:pt x="4012480" y="2021053"/>
                  <a:pt x="3967178" y="2020722"/>
                  <a:pt x="3952339" y="2024942"/>
                </a:cubicBezTo>
                <a:cubicBezTo>
                  <a:pt x="3911707" y="2042361"/>
                  <a:pt x="3869264" y="2011089"/>
                  <a:pt x="3836569" y="2024044"/>
                </a:cubicBezTo>
                <a:cubicBezTo>
                  <a:pt x="3810252" y="2022479"/>
                  <a:pt x="3801793" y="2018038"/>
                  <a:pt x="3794437" y="2015549"/>
                </a:cubicBezTo>
                <a:lnTo>
                  <a:pt x="3792431" y="2009111"/>
                </a:lnTo>
                <a:lnTo>
                  <a:pt x="3779628" y="2007348"/>
                </a:lnTo>
                <a:lnTo>
                  <a:pt x="3776751" y="2005720"/>
                </a:lnTo>
                <a:cubicBezTo>
                  <a:pt x="3771267" y="2002586"/>
                  <a:pt x="3765734" y="1999668"/>
                  <a:pt x="3759716" y="1997546"/>
                </a:cubicBezTo>
                <a:cubicBezTo>
                  <a:pt x="3750329" y="2024906"/>
                  <a:pt x="3706981" y="1984010"/>
                  <a:pt x="3710266" y="2008882"/>
                </a:cubicBezTo>
                <a:cubicBezTo>
                  <a:pt x="3675567" y="2001984"/>
                  <a:pt x="3628804" y="2032006"/>
                  <a:pt x="3601196" y="2003685"/>
                </a:cubicBezTo>
                <a:cubicBezTo>
                  <a:pt x="3548850" y="1999682"/>
                  <a:pt x="3502061" y="1991654"/>
                  <a:pt x="3446105" y="1989400"/>
                </a:cubicBezTo>
                <a:cubicBezTo>
                  <a:pt x="3401638" y="1996894"/>
                  <a:pt x="3357711" y="1971646"/>
                  <a:pt x="3324453" y="1985620"/>
                </a:cubicBezTo>
                <a:cubicBezTo>
                  <a:pt x="3275634" y="1974332"/>
                  <a:pt x="3212760" y="1975743"/>
                  <a:pt x="3170596" y="1997703"/>
                </a:cubicBezTo>
                <a:cubicBezTo>
                  <a:pt x="3117486" y="1991304"/>
                  <a:pt x="3106384" y="2007124"/>
                  <a:pt x="3062011" y="1984354"/>
                </a:cubicBezTo>
                <a:cubicBezTo>
                  <a:pt x="3057621" y="1987929"/>
                  <a:pt x="3052668" y="1990600"/>
                  <a:pt x="3047345" y="1992622"/>
                </a:cubicBezTo>
                <a:lnTo>
                  <a:pt x="3031387" y="1996757"/>
                </a:lnTo>
                <a:lnTo>
                  <a:pt x="3029603" y="1995713"/>
                </a:lnTo>
                <a:cubicBezTo>
                  <a:pt x="3021258" y="1993501"/>
                  <a:pt x="3015768" y="1994088"/>
                  <a:pt x="3011556" y="1995912"/>
                </a:cubicBezTo>
                <a:lnTo>
                  <a:pt x="2994774" y="2000163"/>
                </a:lnTo>
                <a:lnTo>
                  <a:pt x="2928374" y="2006826"/>
                </a:lnTo>
                <a:lnTo>
                  <a:pt x="2927990" y="2005707"/>
                </a:lnTo>
                <a:cubicBezTo>
                  <a:pt x="2926282" y="2003277"/>
                  <a:pt x="2923426" y="2001631"/>
                  <a:pt x="2918085" y="2001577"/>
                </a:cubicBezTo>
                <a:cubicBezTo>
                  <a:pt x="2928152" y="1984579"/>
                  <a:pt x="2915501" y="1994999"/>
                  <a:pt x="2898861" y="1996344"/>
                </a:cubicBezTo>
                <a:cubicBezTo>
                  <a:pt x="2910786" y="1970243"/>
                  <a:pt x="2862394" y="1984383"/>
                  <a:pt x="2856119" y="1969853"/>
                </a:cubicBezTo>
                <a:cubicBezTo>
                  <a:pt x="2843628" y="1971429"/>
                  <a:pt x="2830634" y="1972621"/>
                  <a:pt x="2817431" y="1973286"/>
                </a:cubicBezTo>
                <a:lnTo>
                  <a:pt x="2809697" y="1973343"/>
                </a:lnTo>
                <a:cubicBezTo>
                  <a:pt x="2809653" y="1973255"/>
                  <a:pt x="2809608" y="1973169"/>
                  <a:pt x="2809564" y="1973082"/>
                </a:cubicBezTo>
                <a:cubicBezTo>
                  <a:pt x="2807929" y="1972535"/>
                  <a:pt x="2805403" y="1972343"/>
                  <a:pt x="2801449" y="1972620"/>
                </a:cubicBezTo>
                <a:lnTo>
                  <a:pt x="2780592" y="1973556"/>
                </a:lnTo>
                <a:lnTo>
                  <a:pt x="2775569" y="1971853"/>
                </a:lnTo>
                <a:lnTo>
                  <a:pt x="2745068" y="1960376"/>
                </a:lnTo>
                <a:cubicBezTo>
                  <a:pt x="2723927" y="1957194"/>
                  <a:pt x="2679639" y="1952736"/>
                  <a:pt x="2646933" y="1949578"/>
                </a:cubicBezTo>
                <a:cubicBezTo>
                  <a:pt x="2614577" y="1953493"/>
                  <a:pt x="2585154" y="1943863"/>
                  <a:pt x="2548831" y="1941424"/>
                </a:cubicBezTo>
                <a:cubicBezTo>
                  <a:pt x="2509461" y="1952528"/>
                  <a:pt x="2489457" y="1932402"/>
                  <a:pt x="2450638" y="1929883"/>
                </a:cubicBezTo>
                <a:cubicBezTo>
                  <a:pt x="2416878" y="1949136"/>
                  <a:pt x="2422997" y="1912970"/>
                  <a:pt x="2403143" y="1905311"/>
                </a:cubicBezTo>
                <a:lnTo>
                  <a:pt x="2397526" y="1904604"/>
                </a:lnTo>
                <a:lnTo>
                  <a:pt x="2382841" y="1907407"/>
                </a:lnTo>
                <a:lnTo>
                  <a:pt x="2377427" y="1909241"/>
                </a:lnTo>
                <a:cubicBezTo>
                  <a:pt x="2373657" y="1910213"/>
                  <a:pt x="2371100" y="1910487"/>
                  <a:pt x="2369275" y="1910264"/>
                </a:cubicBezTo>
                <a:lnTo>
                  <a:pt x="2369039" y="1910041"/>
                </a:lnTo>
                <a:lnTo>
                  <a:pt x="2324870" y="1921693"/>
                </a:lnTo>
                <a:cubicBezTo>
                  <a:pt x="2312870" y="1909092"/>
                  <a:pt x="2271048" y="1931159"/>
                  <a:pt x="2272261" y="1904348"/>
                </a:cubicBezTo>
                <a:cubicBezTo>
                  <a:pt x="2256469" y="1908613"/>
                  <a:pt x="2248237" y="1920737"/>
                  <a:pt x="2251287" y="1902861"/>
                </a:cubicBezTo>
                <a:cubicBezTo>
                  <a:pt x="2246022" y="1903773"/>
                  <a:pt x="2242556" y="1902730"/>
                  <a:pt x="2239904" y="1900741"/>
                </a:cubicBezTo>
                <a:lnTo>
                  <a:pt x="2204009" y="1909662"/>
                </a:lnTo>
                <a:lnTo>
                  <a:pt x="2199075" y="1908979"/>
                </a:lnTo>
                <a:lnTo>
                  <a:pt x="2176570" y="1917995"/>
                </a:lnTo>
                <a:lnTo>
                  <a:pt x="2144169" y="1928467"/>
                </a:lnTo>
                <a:lnTo>
                  <a:pt x="2141995" y="1927802"/>
                </a:lnTo>
                <a:lnTo>
                  <a:pt x="2127994" y="1934580"/>
                </a:lnTo>
                <a:cubicBezTo>
                  <a:pt x="2123582" y="1937450"/>
                  <a:pt x="2065338" y="1940864"/>
                  <a:pt x="2062463" y="1945032"/>
                </a:cubicBezTo>
                <a:cubicBezTo>
                  <a:pt x="2009750" y="1931500"/>
                  <a:pt x="2019575" y="1955794"/>
                  <a:pt x="1964865" y="1959303"/>
                </a:cubicBezTo>
                <a:cubicBezTo>
                  <a:pt x="1928063" y="1953972"/>
                  <a:pt x="1907652" y="1958603"/>
                  <a:pt x="1848421" y="1967726"/>
                </a:cubicBezTo>
                <a:cubicBezTo>
                  <a:pt x="1808660" y="1974760"/>
                  <a:pt x="1778898" y="1997243"/>
                  <a:pt x="1726299" y="2001504"/>
                </a:cubicBezTo>
                <a:cubicBezTo>
                  <a:pt x="1673005" y="2032669"/>
                  <a:pt x="1586201" y="2019615"/>
                  <a:pt x="1523750" y="2038677"/>
                </a:cubicBezTo>
                <a:cubicBezTo>
                  <a:pt x="1485266" y="2016882"/>
                  <a:pt x="1507515" y="2038764"/>
                  <a:pt x="1470679" y="2038487"/>
                </a:cubicBezTo>
                <a:cubicBezTo>
                  <a:pt x="1483901" y="2061400"/>
                  <a:pt x="1424907" y="2030553"/>
                  <a:pt x="1426690" y="2058097"/>
                </a:cubicBezTo>
                <a:cubicBezTo>
                  <a:pt x="1419929" y="2057176"/>
                  <a:pt x="1413325" y="2055413"/>
                  <a:pt x="1406683" y="2053438"/>
                </a:cubicBezTo>
                <a:lnTo>
                  <a:pt x="1364803" y="2044063"/>
                </a:lnTo>
                <a:cubicBezTo>
                  <a:pt x="1357227" y="2043750"/>
                  <a:pt x="1349221" y="2044481"/>
                  <a:pt x="1340592" y="2046883"/>
                </a:cubicBezTo>
                <a:cubicBezTo>
                  <a:pt x="1313706" y="2065008"/>
                  <a:pt x="1259470" y="2043093"/>
                  <a:pt x="1226584" y="2066865"/>
                </a:cubicBezTo>
                <a:cubicBezTo>
                  <a:pt x="1213711" y="2073523"/>
                  <a:pt x="1169107" y="2081361"/>
                  <a:pt x="1157776" y="2075069"/>
                </a:cubicBezTo>
                <a:cubicBezTo>
                  <a:pt x="1147881" y="2075101"/>
                  <a:pt x="1138113" y="2079917"/>
                  <a:pt x="1130703" y="2072292"/>
                </a:cubicBezTo>
                <a:cubicBezTo>
                  <a:pt x="1119867" y="2063476"/>
                  <a:pt x="1093365" y="2085206"/>
                  <a:pt x="1093525" y="2072377"/>
                </a:cubicBezTo>
                <a:cubicBezTo>
                  <a:pt x="1074560" y="2087416"/>
                  <a:pt x="1048429" y="2069593"/>
                  <a:pt x="1027186" y="2067964"/>
                </a:cubicBezTo>
                <a:cubicBezTo>
                  <a:pt x="1013067" y="2082005"/>
                  <a:pt x="982424" y="2064739"/>
                  <a:pt x="939318" y="2069968"/>
                </a:cubicBezTo>
                <a:cubicBezTo>
                  <a:pt x="924013" y="2086013"/>
                  <a:pt x="941994" y="2059704"/>
                  <a:pt x="911087" y="2082975"/>
                </a:cubicBezTo>
                <a:cubicBezTo>
                  <a:pt x="909300" y="2081516"/>
                  <a:pt x="871488" y="2090155"/>
                  <a:pt x="850358" y="2092811"/>
                </a:cubicBezTo>
                <a:cubicBezTo>
                  <a:pt x="829228" y="2095467"/>
                  <a:pt x="794468" y="2089469"/>
                  <a:pt x="784309" y="2098913"/>
                </a:cubicBezTo>
                <a:cubicBezTo>
                  <a:pt x="742250" y="2110391"/>
                  <a:pt x="704708" y="2163821"/>
                  <a:pt x="656060" y="2161683"/>
                </a:cubicBezTo>
                <a:cubicBezTo>
                  <a:pt x="647028" y="2153124"/>
                  <a:pt x="580428" y="2153947"/>
                  <a:pt x="567060" y="2160730"/>
                </a:cubicBezTo>
                <a:cubicBezTo>
                  <a:pt x="541290" y="2165447"/>
                  <a:pt x="538680" y="2140870"/>
                  <a:pt x="515269" y="2159436"/>
                </a:cubicBezTo>
                <a:cubicBezTo>
                  <a:pt x="517489" y="2145685"/>
                  <a:pt x="465134" y="2161804"/>
                  <a:pt x="474542" y="2146436"/>
                </a:cubicBezTo>
                <a:cubicBezTo>
                  <a:pt x="455402" y="2137099"/>
                  <a:pt x="450760" y="2157925"/>
                  <a:pt x="432035" y="2150124"/>
                </a:cubicBezTo>
                <a:cubicBezTo>
                  <a:pt x="416021" y="2153292"/>
                  <a:pt x="399143" y="2163452"/>
                  <a:pt x="378455" y="2165441"/>
                </a:cubicBezTo>
                <a:cubicBezTo>
                  <a:pt x="353253" y="2176722"/>
                  <a:pt x="345530" y="2163751"/>
                  <a:pt x="307909" y="2162055"/>
                </a:cubicBezTo>
                <a:cubicBezTo>
                  <a:pt x="294101" y="2171852"/>
                  <a:pt x="244890" y="2169830"/>
                  <a:pt x="231590" y="2164122"/>
                </a:cubicBezTo>
                <a:cubicBezTo>
                  <a:pt x="196536" y="2171051"/>
                  <a:pt x="198497" y="2164357"/>
                  <a:pt x="157866" y="2165402"/>
                </a:cubicBezTo>
                <a:cubicBezTo>
                  <a:pt x="116399" y="2180081"/>
                  <a:pt x="90508" y="2162154"/>
                  <a:pt x="47102" y="2163358"/>
                </a:cubicBezTo>
                <a:cubicBezTo>
                  <a:pt x="27824" y="2176027"/>
                  <a:pt x="19562" y="2169634"/>
                  <a:pt x="11656" y="2160770"/>
                </a:cubicBezTo>
                <a:lnTo>
                  <a:pt x="0" y="2148979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0D3E853-5BA0-4B6E-A74E-5C1FC753E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-27912"/>
            <a:ext cx="11160425" cy="2171208"/>
          </a:xfrm>
          <a:custGeom>
            <a:avLst/>
            <a:gdLst>
              <a:gd name="connsiteX0" fmla="*/ 0 w 11160425"/>
              <a:gd name="connsiteY0" fmla="*/ 0 h 2171208"/>
              <a:gd name="connsiteX1" fmla="*/ 11160425 w 11160425"/>
              <a:gd name="connsiteY1" fmla="*/ 0 h 2171208"/>
              <a:gd name="connsiteX2" fmla="*/ 11159734 w 11160425"/>
              <a:gd name="connsiteY2" fmla="*/ 479 h 2171208"/>
              <a:gd name="connsiteX3" fmla="*/ 11121828 w 11160425"/>
              <a:gd name="connsiteY3" fmla="*/ 34789 h 2171208"/>
              <a:gd name="connsiteX4" fmla="*/ 11017543 w 11160425"/>
              <a:gd name="connsiteY4" fmla="*/ 66582 h 2171208"/>
              <a:gd name="connsiteX5" fmla="*/ 10922865 w 11160425"/>
              <a:gd name="connsiteY5" fmla="*/ 74271 h 2171208"/>
              <a:gd name="connsiteX6" fmla="*/ 10870004 w 11160425"/>
              <a:gd name="connsiteY6" fmla="*/ 100959 h 2171208"/>
              <a:gd name="connsiteX7" fmla="*/ 10752266 w 11160425"/>
              <a:gd name="connsiteY7" fmla="*/ 138250 h 2171208"/>
              <a:gd name="connsiteX8" fmla="*/ 10673821 w 11160425"/>
              <a:gd name="connsiteY8" fmla="*/ 127209 h 2171208"/>
              <a:gd name="connsiteX9" fmla="*/ 10583628 w 11160425"/>
              <a:gd name="connsiteY9" fmla="*/ 190850 h 2171208"/>
              <a:gd name="connsiteX10" fmla="*/ 10455531 w 11160425"/>
              <a:gd name="connsiteY10" fmla="*/ 205196 h 2171208"/>
              <a:gd name="connsiteX11" fmla="*/ 10372214 w 11160425"/>
              <a:gd name="connsiteY11" fmla="*/ 226573 h 2171208"/>
              <a:gd name="connsiteX12" fmla="*/ 10185130 w 11160425"/>
              <a:gd name="connsiteY12" fmla="*/ 277903 h 2171208"/>
              <a:gd name="connsiteX13" fmla="*/ 10006577 w 11160425"/>
              <a:gd name="connsiteY13" fmla="*/ 328627 h 2171208"/>
              <a:gd name="connsiteX14" fmla="*/ 9908235 w 11160425"/>
              <a:gd name="connsiteY14" fmla="*/ 356638 h 2171208"/>
              <a:gd name="connsiteX15" fmla="*/ 9749477 w 11160425"/>
              <a:gd name="connsiteY15" fmla="*/ 412155 h 2171208"/>
              <a:gd name="connsiteX16" fmla="*/ 9703003 w 11160425"/>
              <a:gd name="connsiteY16" fmla="*/ 421886 h 2171208"/>
              <a:gd name="connsiteX17" fmla="*/ 9675483 w 11160425"/>
              <a:gd name="connsiteY17" fmla="*/ 429342 h 2171208"/>
              <a:gd name="connsiteX18" fmla="*/ 9620036 w 11160425"/>
              <a:gd name="connsiteY18" fmla="*/ 464774 h 2171208"/>
              <a:gd name="connsiteX19" fmla="*/ 9452920 w 11160425"/>
              <a:gd name="connsiteY19" fmla="*/ 513588 h 2171208"/>
              <a:gd name="connsiteX20" fmla="*/ 9339758 w 11160425"/>
              <a:gd name="connsiteY20" fmla="*/ 538315 h 2171208"/>
              <a:gd name="connsiteX21" fmla="*/ 9162197 w 11160425"/>
              <a:gd name="connsiteY21" fmla="*/ 584298 h 2171208"/>
              <a:gd name="connsiteX22" fmla="*/ 9041656 w 11160425"/>
              <a:gd name="connsiteY22" fmla="*/ 615184 h 2171208"/>
              <a:gd name="connsiteX23" fmla="*/ 8933630 w 11160425"/>
              <a:gd name="connsiteY23" fmla="*/ 658151 h 2171208"/>
              <a:gd name="connsiteX24" fmla="*/ 8890917 w 11160425"/>
              <a:gd name="connsiteY24" fmla="*/ 695005 h 2171208"/>
              <a:gd name="connsiteX25" fmla="*/ 8805835 w 11160425"/>
              <a:gd name="connsiteY25" fmla="*/ 775028 h 2171208"/>
              <a:gd name="connsiteX26" fmla="*/ 8796649 w 11160425"/>
              <a:gd name="connsiteY26" fmla="*/ 786216 h 2171208"/>
              <a:gd name="connsiteX27" fmla="*/ 8788653 w 11160425"/>
              <a:gd name="connsiteY27" fmla="*/ 782398 h 2171208"/>
              <a:gd name="connsiteX28" fmla="*/ 8769129 w 11160425"/>
              <a:gd name="connsiteY28" fmla="*/ 791648 h 2171208"/>
              <a:gd name="connsiteX29" fmla="*/ 8724049 w 11160425"/>
              <a:gd name="connsiteY29" fmla="*/ 780662 h 2171208"/>
              <a:gd name="connsiteX30" fmla="*/ 8687087 w 11160425"/>
              <a:gd name="connsiteY30" fmla="*/ 809641 h 2171208"/>
              <a:gd name="connsiteX31" fmla="*/ 8668059 w 11160425"/>
              <a:gd name="connsiteY31" fmla="*/ 830123 h 2171208"/>
              <a:gd name="connsiteX32" fmla="*/ 8646808 w 11160425"/>
              <a:gd name="connsiteY32" fmla="*/ 834415 h 2171208"/>
              <a:gd name="connsiteX33" fmla="*/ 8634346 w 11160425"/>
              <a:gd name="connsiteY33" fmla="*/ 848454 h 2171208"/>
              <a:gd name="connsiteX34" fmla="*/ 8612455 w 11160425"/>
              <a:gd name="connsiteY34" fmla="*/ 848442 h 2171208"/>
              <a:gd name="connsiteX35" fmla="*/ 8527938 w 11160425"/>
              <a:gd name="connsiteY35" fmla="*/ 879567 h 2171208"/>
              <a:gd name="connsiteX36" fmla="*/ 8511302 w 11160425"/>
              <a:gd name="connsiteY36" fmla="*/ 884414 h 2171208"/>
              <a:gd name="connsiteX37" fmla="*/ 8503670 w 11160425"/>
              <a:gd name="connsiteY37" fmla="*/ 893442 h 2171208"/>
              <a:gd name="connsiteX38" fmla="*/ 8480127 w 11160425"/>
              <a:gd name="connsiteY38" fmla="*/ 903942 h 2171208"/>
              <a:gd name="connsiteX39" fmla="*/ 8471039 w 11160425"/>
              <a:gd name="connsiteY39" fmla="*/ 901136 h 2171208"/>
              <a:gd name="connsiteX40" fmla="*/ 8470408 w 11160425"/>
              <a:gd name="connsiteY40" fmla="*/ 905572 h 2171208"/>
              <a:gd name="connsiteX41" fmla="*/ 8438518 w 11160425"/>
              <a:gd name="connsiteY41" fmla="*/ 923274 h 2171208"/>
              <a:gd name="connsiteX42" fmla="*/ 8369793 w 11160425"/>
              <a:gd name="connsiteY42" fmla="*/ 961709 h 2171208"/>
              <a:gd name="connsiteX43" fmla="*/ 8352510 w 11160425"/>
              <a:gd name="connsiteY43" fmla="*/ 971108 h 2171208"/>
              <a:gd name="connsiteX44" fmla="*/ 8336092 w 11160425"/>
              <a:gd name="connsiteY44" fmla="*/ 972364 h 2171208"/>
              <a:gd name="connsiteX45" fmla="*/ 8248439 w 11160425"/>
              <a:gd name="connsiteY45" fmla="*/ 994273 h 2171208"/>
              <a:gd name="connsiteX46" fmla="*/ 8226654 w 11160425"/>
              <a:gd name="connsiteY46" fmla="*/ 995152 h 2171208"/>
              <a:gd name="connsiteX47" fmla="*/ 8216356 w 11160425"/>
              <a:gd name="connsiteY47" fmla="*/ 990246 h 2171208"/>
              <a:gd name="connsiteX48" fmla="*/ 8184675 w 11160425"/>
              <a:gd name="connsiteY48" fmla="*/ 1009213 h 2171208"/>
              <a:gd name="connsiteX49" fmla="*/ 8133494 w 11160425"/>
              <a:gd name="connsiteY49" fmla="*/ 1027796 h 2171208"/>
              <a:gd name="connsiteX50" fmla="*/ 8109620 w 11160425"/>
              <a:gd name="connsiteY50" fmla="*/ 1038733 h 2171208"/>
              <a:gd name="connsiteX51" fmla="*/ 8088480 w 11160425"/>
              <a:gd name="connsiteY51" fmla="*/ 1038849 h 2171208"/>
              <a:gd name="connsiteX52" fmla="*/ 7972563 w 11160425"/>
              <a:gd name="connsiteY52" fmla="*/ 1059837 h 2171208"/>
              <a:gd name="connsiteX53" fmla="*/ 7944674 w 11160425"/>
              <a:gd name="connsiteY53" fmla="*/ 1058940 h 2171208"/>
              <a:gd name="connsiteX54" fmla="*/ 7929511 w 11160425"/>
              <a:gd name="connsiteY54" fmla="*/ 1049490 h 2171208"/>
              <a:gd name="connsiteX55" fmla="*/ 7920539 w 11160425"/>
              <a:gd name="connsiteY55" fmla="*/ 1055586 h 2171208"/>
              <a:gd name="connsiteX56" fmla="*/ 7850641 w 11160425"/>
              <a:gd name="connsiteY56" fmla="*/ 1069274 h 2171208"/>
              <a:gd name="connsiteX57" fmla="*/ 7805277 w 11160425"/>
              <a:gd name="connsiteY57" fmla="*/ 1079284 h 2171208"/>
              <a:gd name="connsiteX58" fmla="*/ 7721021 w 11160425"/>
              <a:gd name="connsiteY58" fmla="*/ 1107343 h 2171208"/>
              <a:gd name="connsiteX59" fmla="*/ 7670271 w 11160425"/>
              <a:gd name="connsiteY59" fmla="*/ 1118487 h 2171208"/>
              <a:gd name="connsiteX60" fmla="*/ 7639863 w 11160425"/>
              <a:gd name="connsiteY60" fmla="*/ 1124977 h 2171208"/>
              <a:gd name="connsiteX61" fmla="*/ 7562935 w 11160425"/>
              <a:gd name="connsiteY61" fmla="*/ 1155344 h 2171208"/>
              <a:gd name="connsiteX62" fmla="*/ 7445235 w 11160425"/>
              <a:gd name="connsiteY62" fmla="*/ 1237666 h 2171208"/>
              <a:gd name="connsiteX63" fmla="*/ 7406141 w 11160425"/>
              <a:gd name="connsiteY63" fmla="*/ 1253580 h 2171208"/>
              <a:gd name="connsiteX64" fmla="*/ 7398282 w 11160425"/>
              <a:gd name="connsiteY64" fmla="*/ 1251610 h 2171208"/>
              <a:gd name="connsiteX65" fmla="*/ 7352783 w 11160425"/>
              <a:gd name="connsiteY65" fmla="*/ 1290294 h 2171208"/>
              <a:gd name="connsiteX66" fmla="*/ 7268660 w 11160425"/>
              <a:gd name="connsiteY66" fmla="*/ 1313047 h 2171208"/>
              <a:gd name="connsiteX67" fmla="*/ 7202350 w 11160425"/>
              <a:gd name="connsiteY67" fmla="*/ 1324792 h 2171208"/>
              <a:gd name="connsiteX68" fmla="*/ 7166396 w 11160425"/>
              <a:gd name="connsiteY68" fmla="*/ 1333719 h 2171208"/>
              <a:gd name="connsiteX69" fmla="*/ 7138872 w 11160425"/>
              <a:gd name="connsiteY69" fmla="*/ 1337619 h 2171208"/>
              <a:gd name="connsiteX70" fmla="*/ 7076136 w 11160425"/>
              <a:gd name="connsiteY70" fmla="*/ 1361516 h 2171208"/>
              <a:gd name="connsiteX71" fmla="*/ 6975206 w 11160425"/>
              <a:gd name="connsiteY71" fmla="*/ 1406971 h 2171208"/>
              <a:gd name="connsiteX72" fmla="*/ 6953100 w 11160425"/>
              <a:gd name="connsiteY72" fmla="*/ 1415319 h 2171208"/>
              <a:gd name="connsiteX73" fmla="*/ 6931644 w 11160425"/>
              <a:gd name="connsiteY73" fmla="*/ 1417217 h 2171208"/>
              <a:gd name="connsiteX74" fmla="*/ 6924527 w 11160425"/>
              <a:gd name="connsiteY74" fmla="*/ 1413058 h 2171208"/>
              <a:gd name="connsiteX75" fmla="*/ 6911975 w 11160425"/>
              <a:gd name="connsiteY75" fmla="*/ 1416802 h 2171208"/>
              <a:gd name="connsiteX76" fmla="*/ 6908122 w 11160425"/>
              <a:gd name="connsiteY76" fmla="*/ 1416695 h 2171208"/>
              <a:gd name="connsiteX77" fmla="*/ 6886549 w 11160425"/>
              <a:gd name="connsiteY77" fmla="*/ 1417185 h 2171208"/>
              <a:gd name="connsiteX78" fmla="*/ 6853233 w 11160425"/>
              <a:gd name="connsiteY78" fmla="*/ 1445633 h 2171208"/>
              <a:gd name="connsiteX79" fmla="*/ 6801763 w 11160425"/>
              <a:gd name="connsiteY79" fmla="*/ 1458092 h 2171208"/>
              <a:gd name="connsiteX80" fmla="*/ 6573324 w 11160425"/>
              <a:gd name="connsiteY80" fmla="*/ 1508615 h 2171208"/>
              <a:gd name="connsiteX81" fmla="*/ 6512587 w 11160425"/>
              <a:gd name="connsiteY81" fmla="*/ 1580769 h 2171208"/>
              <a:gd name="connsiteX82" fmla="*/ 6412227 w 11160425"/>
              <a:gd name="connsiteY82" fmla="*/ 1635850 h 2171208"/>
              <a:gd name="connsiteX83" fmla="*/ 6271766 w 11160425"/>
              <a:gd name="connsiteY83" fmla="*/ 1685125 h 2171208"/>
              <a:gd name="connsiteX84" fmla="*/ 6265986 w 11160425"/>
              <a:gd name="connsiteY84" fmla="*/ 1697342 h 2171208"/>
              <a:gd name="connsiteX85" fmla="*/ 6255634 w 11160425"/>
              <a:gd name="connsiteY85" fmla="*/ 1706889 h 2171208"/>
              <a:gd name="connsiteX86" fmla="*/ 6253215 w 11160425"/>
              <a:gd name="connsiteY86" fmla="*/ 1706796 h 2171208"/>
              <a:gd name="connsiteX87" fmla="*/ 6237762 w 11160425"/>
              <a:gd name="connsiteY87" fmla="*/ 1714142 h 2171208"/>
              <a:gd name="connsiteX88" fmla="*/ 6236677 w 11160425"/>
              <a:gd name="connsiteY88" fmla="*/ 1718276 h 2171208"/>
              <a:gd name="connsiteX89" fmla="*/ 6226797 w 11160425"/>
              <a:gd name="connsiteY89" fmla="*/ 1724108 h 2171208"/>
              <a:gd name="connsiteX90" fmla="*/ 6209271 w 11160425"/>
              <a:gd name="connsiteY90" fmla="*/ 1737729 h 2171208"/>
              <a:gd name="connsiteX91" fmla="*/ 6204173 w 11160425"/>
              <a:gd name="connsiteY91" fmla="*/ 1738278 h 2171208"/>
              <a:gd name="connsiteX92" fmla="*/ 6174905 w 11160425"/>
              <a:gd name="connsiteY92" fmla="*/ 1755709 h 2171208"/>
              <a:gd name="connsiteX93" fmla="*/ 6173639 w 11160425"/>
              <a:gd name="connsiteY93" fmla="*/ 1755000 h 2171208"/>
              <a:gd name="connsiteX94" fmla="*/ 6161616 w 11160425"/>
              <a:gd name="connsiteY94" fmla="*/ 1755765 h 2171208"/>
              <a:gd name="connsiteX95" fmla="*/ 6140607 w 11160425"/>
              <a:gd name="connsiteY95" fmla="*/ 1759396 h 2171208"/>
              <a:gd name="connsiteX96" fmla="*/ 6081475 w 11160425"/>
              <a:gd name="connsiteY96" fmla="*/ 1756019 h 2171208"/>
              <a:gd name="connsiteX97" fmla="*/ 6050866 w 11160425"/>
              <a:gd name="connsiteY97" fmla="*/ 1774087 h 2171208"/>
              <a:gd name="connsiteX98" fmla="*/ 6044220 w 11160425"/>
              <a:gd name="connsiteY98" fmla="*/ 1777214 h 2171208"/>
              <a:gd name="connsiteX99" fmla="*/ 6043887 w 11160425"/>
              <a:gd name="connsiteY99" fmla="*/ 1777065 h 2171208"/>
              <a:gd name="connsiteX100" fmla="*/ 6036477 w 11160425"/>
              <a:gd name="connsiteY100" fmla="*/ 1779944 h 2171208"/>
              <a:gd name="connsiteX101" fmla="*/ 6032103 w 11160425"/>
              <a:gd name="connsiteY101" fmla="*/ 1782912 h 2171208"/>
              <a:gd name="connsiteX102" fmla="*/ 5998476 w 11160425"/>
              <a:gd name="connsiteY102" fmla="*/ 1768243 h 2171208"/>
              <a:gd name="connsiteX103" fmla="*/ 5955839 w 11160425"/>
              <a:gd name="connsiteY103" fmla="*/ 1778447 h 2171208"/>
              <a:gd name="connsiteX104" fmla="*/ 5855319 w 11160425"/>
              <a:gd name="connsiteY104" fmla="*/ 1791242 h 2171208"/>
              <a:gd name="connsiteX105" fmla="*/ 5756488 w 11160425"/>
              <a:gd name="connsiteY105" fmla="*/ 1807118 h 2171208"/>
              <a:gd name="connsiteX106" fmla="*/ 5721040 w 11160425"/>
              <a:gd name="connsiteY106" fmla="*/ 1814422 h 2171208"/>
              <a:gd name="connsiteX107" fmla="*/ 5656374 w 11160425"/>
              <a:gd name="connsiteY107" fmla="*/ 1820581 h 2171208"/>
              <a:gd name="connsiteX108" fmla="*/ 5625840 w 11160425"/>
              <a:gd name="connsiteY108" fmla="*/ 1819147 h 2171208"/>
              <a:gd name="connsiteX109" fmla="*/ 5624659 w 11160425"/>
              <a:gd name="connsiteY109" fmla="*/ 1819815 h 2171208"/>
              <a:gd name="connsiteX110" fmla="*/ 5621418 w 11160425"/>
              <a:gd name="connsiteY110" fmla="*/ 1817320 h 2171208"/>
              <a:gd name="connsiteX111" fmla="*/ 5615750 w 11160425"/>
              <a:gd name="connsiteY111" fmla="*/ 1816954 h 2171208"/>
              <a:gd name="connsiteX112" fmla="*/ 5601275 w 11160425"/>
              <a:gd name="connsiteY112" fmla="*/ 1820626 h 2171208"/>
              <a:gd name="connsiteX113" fmla="*/ 5595999 w 11160425"/>
              <a:gd name="connsiteY113" fmla="*/ 1822776 h 2171208"/>
              <a:gd name="connsiteX114" fmla="*/ 5587925 w 11160425"/>
              <a:gd name="connsiteY114" fmla="*/ 1824284 h 2171208"/>
              <a:gd name="connsiteX115" fmla="*/ 5587672 w 11160425"/>
              <a:gd name="connsiteY115" fmla="*/ 1824077 h 2171208"/>
              <a:gd name="connsiteX116" fmla="*/ 5580212 w 11160425"/>
              <a:gd name="connsiteY116" fmla="*/ 1825969 h 2171208"/>
              <a:gd name="connsiteX117" fmla="*/ 5544380 w 11160425"/>
              <a:gd name="connsiteY117" fmla="*/ 1838327 h 2171208"/>
              <a:gd name="connsiteX118" fmla="*/ 5490474 w 11160425"/>
              <a:gd name="connsiteY118" fmla="*/ 1824216 h 2171208"/>
              <a:gd name="connsiteX119" fmla="*/ 5469389 w 11160425"/>
              <a:gd name="connsiteY119" fmla="*/ 1823995 h 2171208"/>
              <a:gd name="connsiteX120" fmla="*/ 5457847 w 11160425"/>
              <a:gd name="connsiteY120" fmla="*/ 1822568 h 2171208"/>
              <a:gd name="connsiteX121" fmla="*/ 5456946 w 11160425"/>
              <a:gd name="connsiteY121" fmla="*/ 1821634 h 2171208"/>
              <a:gd name="connsiteX122" fmla="*/ 5422623 w 11160425"/>
              <a:gd name="connsiteY122" fmla="*/ 1833603 h 2171208"/>
              <a:gd name="connsiteX123" fmla="*/ 5417641 w 11160425"/>
              <a:gd name="connsiteY123" fmla="*/ 1833220 h 2171208"/>
              <a:gd name="connsiteX124" fmla="*/ 5395812 w 11160425"/>
              <a:gd name="connsiteY124" fmla="*/ 1843547 h 2171208"/>
              <a:gd name="connsiteX125" fmla="*/ 5384245 w 11160425"/>
              <a:gd name="connsiteY125" fmla="*/ 1847534 h 2171208"/>
              <a:gd name="connsiteX126" fmla="*/ 5381575 w 11160425"/>
              <a:gd name="connsiteY126" fmla="*/ 1851439 h 2171208"/>
              <a:gd name="connsiteX127" fmla="*/ 5364196 w 11160425"/>
              <a:gd name="connsiteY127" fmla="*/ 1855916 h 2171208"/>
              <a:gd name="connsiteX128" fmla="*/ 5361974 w 11160425"/>
              <a:gd name="connsiteY128" fmla="*/ 1855383 h 2171208"/>
              <a:gd name="connsiteX129" fmla="*/ 5348482 w 11160425"/>
              <a:gd name="connsiteY129" fmla="*/ 1862972 h 2171208"/>
              <a:gd name="connsiteX130" fmla="*/ 5338191 w 11160425"/>
              <a:gd name="connsiteY130" fmla="*/ 1874042 h 2171208"/>
              <a:gd name="connsiteX131" fmla="*/ 5187216 w 11160425"/>
              <a:gd name="connsiteY131" fmla="*/ 1897374 h 2171208"/>
              <a:gd name="connsiteX132" fmla="*/ 4979418 w 11160425"/>
              <a:gd name="connsiteY132" fmla="*/ 1970081 h 2171208"/>
              <a:gd name="connsiteX133" fmla="*/ 4888296 w 11160425"/>
              <a:gd name="connsiteY133" fmla="*/ 1967318 h 2171208"/>
              <a:gd name="connsiteX134" fmla="*/ 4752077 w 11160425"/>
              <a:gd name="connsiteY134" fmla="*/ 2002868 h 2171208"/>
              <a:gd name="connsiteX135" fmla="*/ 4698992 w 11160425"/>
              <a:gd name="connsiteY135" fmla="*/ 2005865 h 2171208"/>
              <a:gd name="connsiteX136" fmla="*/ 4656477 w 11160425"/>
              <a:gd name="connsiteY136" fmla="*/ 2028026 h 2171208"/>
              <a:gd name="connsiteX137" fmla="*/ 4636122 w 11160425"/>
              <a:gd name="connsiteY137" fmla="*/ 2024588 h 2171208"/>
              <a:gd name="connsiteX138" fmla="*/ 4632564 w 11160425"/>
              <a:gd name="connsiteY138" fmla="*/ 2023781 h 2171208"/>
              <a:gd name="connsiteX139" fmla="*/ 4619336 w 11160425"/>
              <a:gd name="connsiteY139" fmla="*/ 2025213 h 2171208"/>
              <a:gd name="connsiteX140" fmla="*/ 4614352 w 11160425"/>
              <a:gd name="connsiteY140" fmla="*/ 2019789 h 2171208"/>
              <a:gd name="connsiteX141" fmla="*/ 4569544 w 11160425"/>
              <a:gd name="connsiteY141" fmla="*/ 2022030 h 2171208"/>
              <a:gd name="connsiteX142" fmla="*/ 4484150 w 11160425"/>
              <a:gd name="connsiteY142" fmla="*/ 2036534 h 2171208"/>
              <a:gd name="connsiteX143" fmla="*/ 4470992 w 11160425"/>
              <a:gd name="connsiteY143" fmla="*/ 2042470 h 2171208"/>
              <a:gd name="connsiteX144" fmla="*/ 4383921 w 11160425"/>
              <a:gd name="connsiteY144" fmla="*/ 2051948 h 2171208"/>
              <a:gd name="connsiteX145" fmla="*/ 4324401 w 11160425"/>
              <a:gd name="connsiteY145" fmla="*/ 2062236 h 2171208"/>
              <a:gd name="connsiteX146" fmla="*/ 4311690 w 11160425"/>
              <a:gd name="connsiteY146" fmla="*/ 2068007 h 2171208"/>
              <a:gd name="connsiteX147" fmla="*/ 4296855 w 11160425"/>
              <a:gd name="connsiteY147" fmla="*/ 2063078 h 2171208"/>
              <a:gd name="connsiteX148" fmla="*/ 4292443 w 11160425"/>
              <a:gd name="connsiteY148" fmla="*/ 2058242 h 2171208"/>
              <a:gd name="connsiteX149" fmla="*/ 4245098 w 11160425"/>
              <a:gd name="connsiteY149" fmla="*/ 2067844 h 2171208"/>
              <a:gd name="connsiteX150" fmla="*/ 4239373 w 11160425"/>
              <a:gd name="connsiteY150" fmla="*/ 2068113 h 2171208"/>
              <a:gd name="connsiteX151" fmla="*/ 4199908 w 11160425"/>
              <a:gd name="connsiteY151" fmla="*/ 2066755 h 2171208"/>
              <a:gd name="connsiteX152" fmla="*/ 4141208 w 11160425"/>
              <a:gd name="connsiteY152" fmla="*/ 2059740 h 2171208"/>
              <a:gd name="connsiteX153" fmla="*/ 4080292 w 11160425"/>
              <a:gd name="connsiteY153" fmla="*/ 2043471 h 2171208"/>
              <a:gd name="connsiteX154" fmla="*/ 4045124 w 11160425"/>
              <a:gd name="connsiteY154" fmla="*/ 2036865 h 2171208"/>
              <a:gd name="connsiteX155" fmla="*/ 4020658 w 11160425"/>
              <a:gd name="connsiteY155" fmla="*/ 2029269 h 2171208"/>
              <a:gd name="connsiteX156" fmla="*/ 3952339 w 11160425"/>
              <a:gd name="connsiteY156" fmla="*/ 2024942 h 2171208"/>
              <a:gd name="connsiteX157" fmla="*/ 3836569 w 11160425"/>
              <a:gd name="connsiteY157" fmla="*/ 2024044 h 2171208"/>
              <a:gd name="connsiteX158" fmla="*/ 3794437 w 11160425"/>
              <a:gd name="connsiteY158" fmla="*/ 2015549 h 2171208"/>
              <a:gd name="connsiteX159" fmla="*/ 3792431 w 11160425"/>
              <a:gd name="connsiteY159" fmla="*/ 2009111 h 2171208"/>
              <a:gd name="connsiteX160" fmla="*/ 3779628 w 11160425"/>
              <a:gd name="connsiteY160" fmla="*/ 2007348 h 2171208"/>
              <a:gd name="connsiteX161" fmla="*/ 3776751 w 11160425"/>
              <a:gd name="connsiteY161" fmla="*/ 2005720 h 2171208"/>
              <a:gd name="connsiteX162" fmla="*/ 3759716 w 11160425"/>
              <a:gd name="connsiteY162" fmla="*/ 1997546 h 2171208"/>
              <a:gd name="connsiteX163" fmla="*/ 3710266 w 11160425"/>
              <a:gd name="connsiteY163" fmla="*/ 2008882 h 2171208"/>
              <a:gd name="connsiteX164" fmla="*/ 3601196 w 11160425"/>
              <a:gd name="connsiteY164" fmla="*/ 2003685 h 2171208"/>
              <a:gd name="connsiteX165" fmla="*/ 3446105 w 11160425"/>
              <a:gd name="connsiteY165" fmla="*/ 1989400 h 2171208"/>
              <a:gd name="connsiteX166" fmla="*/ 3324453 w 11160425"/>
              <a:gd name="connsiteY166" fmla="*/ 1985620 h 2171208"/>
              <a:gd name="connsiteX167" fmla="*/ 3170596 w 11160425"/>
              <a:gd name="connsiteY167" fmla="*/ 1997703 h 2171208"/>
              <a:gd name="connsiteX168" fmla="*/ 3062011 w 11160425"/>
              <a:gd name="connsiteY168" fmla="*/ 1984354 h 2171208"/>
              <a:gd name="connsiteX169" fmla="*/ 3047345 w 11160425"/>
              <a:gd name="connsiteY169" fmla="*/ 1992622 h 2171208"/>
              <a:gd name="connsiteX170" fmla="*/ 3031387 w 11160425"/>
              <a:gd name="connsiteY170" fmla="*/ 1996757 h 2171208"/>
              <a:gd name="connsiteX171" fmla="*/ 3029603 w 11160425"/>
              <a:gd name="connsiteY171" fmla="*/ 1995713 h 2171208"/>
              <a:gd name="connsiteX172" fmla="*/ 3011556 w 11160425"/>
              <a:gd name="connsiteY172" fmla="*/ 1995912 h 2171208"/>
              <a:gd name="connsiteX173" fmla="*/ 2994774 w 11160425"/>
              <a:gd name="connsiteY173" fmla="*/ 2000163 h 2171208"/>
              <a:gd name="connsiteX174" fmla="*/ 2928374 w 11160425"/>
              <a:gd name="connsiteY174" fmla="*/ 2006826 h 2171208"/>
              <a:gd name="connsiteX175" fmla="*/ 2927990 w 11160425"/>
              <a:gd name="connsiteY175" fmla="*/ 2005707 h 2171208"/>
              <a:gd name="connsiteX176" fmla="*/ 2918085 w 11160425"/>
              <a:gd name="connsiteY176" fmla="*/ 2001577 h 2171208"/>
              <a:gd name="connsiteX177" fmla="*/ 2898861 w 11160425"/>
              <a:gd name="connsiteY177" fmla="*/ 1996344 h 2171208"/>
              <a:gd name="connsiteX178" fmla="*/ 2856119 w 11160425"/>
              <a:gd name="connsiteY178" fmla="*/ 1969853 h 2171208"/>
              <a:gd name="connsiteX179" fmla="*/ 2817431 w 11160425"/>
              <a:gd name="connsiteY179" fmla="*/ 1973286 h 2171208"/>
              <a:gd name="connsiteX180" fmla="*/ 2809697 w 11160425"/>
              <a:gd name="connsiteY180" fmla="*/ 1973343 h 2171208"/>
              <a:gd name="connsiteX181" fmla="*/ 2809564 w 11160425"/>
              <a:gd name="connsiteY181" fmla="*/ 1973082 h 2171208"/>
              <a:gd name="connsiteX182" fmla="*/ 2801449 w 11160425"/>
              <a:gd name="connsiteY182" fmla="*/ 1972620 h 2171208"/>
              <a:gd name="connsiteX183" fmla="*/ 2780592 w 11160425"/>
              <a:gd name="connsiteY183" fmla="*/ 1973556 h 2171208"/>
              <a:gd name="connsiteX184" fmla="*/ 2775569 w 11160425"/>
              <a:gd name="connsiteY184" fmla="*/ 1971853 h 2171208"/>
              <a:gd name="connsiteX185" fmla="*/ 2745068 w 11160425"/>
              <a:gd name="connsiteY185" fmla="*/ 1960376 h 2171208"/>
              <a:gd name="connsiteX186" fmla="*/ 2646933 w 11160425"/>
              <a:gd name="connsiteY186" fmla="*/ 1949578 h 2171208"/>
              <a:gd name="connsiteX187" fmla="*/ 2548831 w 11160425"/>
              <a:gd name="connsiteY187" fmla="*/ 1941424 h 2171208"/>
              <a:gd name="connsiteX188" fmla="*/ 2450638 w 11160425"/>
              <a:gd name="connsiteY188" fmla="*/ 1929883 h 2171208"/>
              <a:gd name="connsiteX189" fmla="*/ 2403143 w 11160425"/>
              <a:gd name="connsiteY189" fmla="*/ 1905311 h 2171208"/>
              <a:gd name="connsiteX190" fmla="*/ 2397526 w 11160425"/>
              <a:gd name="connsiteY190" fmla="*/ 1904604 h 2171208"/>
              <a:gd name="connsiteX191" fmla="*/ 2382841 w 11160425"/>
              <a:gd name="connsiteY191" fmla="*/ 1907407 h 2171208"/>
              <a:gd name="connsiteX192" fmla="*/ 2377427 w 11160425"/>
              <a:gd name="connsiteY192" fmla="*/ 1909241 h 2171208"/>
              <a:gd name="connsiteX193" fmla="*/ 2369275 w 11160425"/>
              <a:gd name="connsiteY193" fmla="*/ 1910264 h 2171208"/>
              <a:gd name="connsiteX194" fmla="*/ 2369039 w 11160425"/>
              <a:gd name="connsiteY194" fmla="*/ 1910041 h 2171208"/>
              <a:gd name="connsiteX195" fmla="*/ 2324870 w 11160425"/>
              <a:gd name="connsiteY195" fmla="*/ 1921693 h 2171208"/>
              <a:gd name="connsiteX196" fmla="*/ 2272261 w 11160425"/>
              <a:gd name="connsiteY196" fmla="*/ 1904348 h 2171208"/>
              <a:gd name="connsiteX197" fmla="*/ 2251287 w 11160425"/>
              <a:gd name="connsiteY197" fmla="*/ 1902861 h 2171208"/>
              <a:gd name="connsiteX198" fmla="*/ 2239904 w 11160425"/>
              <a:gd name="connsiteY198" fmla="*/ 1900741 h 2171208"/>
              <a:gd name="connsiteX199" fmla="*/ 2204009 w 11160425"/>
              <a:gd name="connsiteY199" fmla="*/ 1909662 h 2171208"/>
              <a:gd name="connsiteX200" fmla="*/ 2199075 w 11160425"/>
              <a:gd name="connsiteY200" fmla="*/ 1908979 h 2171208"/>
              <a:gd name="connsiteX201" fmla="*/ 2176570 w 11160425"/>
              <a:gd name="connsiteY201" fmla="*/ 1917995 h 2171208"/>
              <a:gd name="connsiteX202" fmla="*/ 2144169 w 11160425"/>
              <a:gd name="connsiteY202" fmla="*/ 1928467 h 2171208"/>
              <a:gd name="connsiteX203" fmla="*/ 2141995 w 11160425"/>
              <a:gd name="connsiteY203" fmla="*/ 1927802 h 2171208"/>
              <a:gd name="connsiteX204" fmla="*/ 2127994 w 11160425"/>
              <a:gd name="connsiteY204" fmla="*/ 1934580 h 2171208"/>
              <a:gd name="connsiteX205" fmla="*/ 2062463 w 11160425"/>
              <a:gd name="connsiteY205" fmla="*/ 1945032 h 2171208"/>
              <a:gd name="connsiteX206" fmla="*/ 1964865 w 11160425"/>
              <a:gd name="connsiteY206" fmla="*/ 1959303 h 2171208"/>
              <a:gd name="connsiteX207" fmla="*/ 1848421 w 11160425"/>
              <a:gd name="connsiteY207" fmla="*/ 1967726 h 2171208"/>
              <a:gd name="connsiteX208" fmla="*/ 1726299 w 11160425"/>
              <a:gd name="connsiteY208" fmla="*/ 2001504 h 2171208"/>
              <a:gd name="connsiteX209" fmla="*/ 1523750 w 11160425"/>
              <a:gd name="connsiteY209" fmla="*/ 2038677 h 2171208"/>
              <a:gd name="connsiteX210" fmla="*/ 1470679 w 11160425"/>
              <a:gd name="connsiteY210" fmla="*/ 2038487 h 2171208"/>
              <a:gd name="connsiteX211" fmla="*/ 1426690 w 11160425"/>
              <a:gd name="connsiteY211" fmla="*/ 2058097 h 2171208"/>
              <a:gd name="connsiteX212" fmla="*/ 1406683 w 11160425"/>
              <a:gd name="connsiteY212" fmla="*/ 2053438 h 2171208"/>
              <a:gd name="connsiteX213" fmla="*/ 1364803 w 11160425"/>
              <a:gd name="connsiteY213" fmla="*/ 2044063 h 2171208"/>
              <a:gd name="connsiteX214" fmla="*/ 1340592 w 11160425"/>
              <a:gd name="connsiteY214" fmla="*/ 2046883 h 2171208"/>
              <a:gd name="connsiteX215" fmla="*/ 1226584 w 11160425"/>
              <a:gd name="connsiteY215" fmla="*/ 2066865 h 2171208"/>
              <a:gd name="connsiteX216" fmla="*/ 1157776 w 11160425"/>
              <a:gd name="connsiteY216" fmla="*/ 2075069 h 2171208"/>
              <a:gd name="connsiteX217" fmla="*/ 1130703 w 11160425"/>
              <a:gd name="connsiteY217" fmla="*/ 2072292 h 2171208"/>
              <a:gd name="connsiteX218" fmla="*/ 1093525 w 11160425"/>
              <a:gd name="connsiteY218" fmla="*/ 2072377 h 2171208"/>
              <a:gd name="connsiteX219" fmla="*/ 1027186 w 11160425"/>
              <a:gd name="connsiteY219" fmla="*/ 2067964 h 2171208"/>
              <a:gd name="connsiteX220" fmla="*/ 939318 w 11160425"/>
              <a:gd name="connsiteY220" fmla="*/ 2069968 h 2171208"/>
              <a:gd name="connsiteX221" fmla="*/ 911087 w 11160425"/>
              <a:gd name="connsiteY221" fmla="*/ 2082975 h 2171208"/>
              <a:gd name="connsiteX222" fmla="*/ 850358 w 11160425"/>
              <a:gd name="connsiteY222" fmla="*/ 2092811 h 2171208"/>
              <a:gd name="connsiteX223" fmla="*/ 784309 w 11160425"/>
              <a:gd name="connsiteY223" fmla="*/ 2098913 h 2171208"/>
              <a:gd name="connsiteX224" fmla="*/ 656060 w 11160425"/>
              <a:gd name="connsiteY224" fmla="*/ 2161683 h 2171208"/>
              <a:gd name="connsiteX225" fmla="*/ 567060 w 11160425"/>
              <a:gd name="connsiteY225" fmla="*/ 2160730 h 2171208"/>
              <a:gd name="connsiteX226" fmla="*/ 515269 w 11160425"/>
              <a:gd name="connsiteY226" fmla="*/ 2159436 h 2171208"/>
              <a:gd name="connsiteX227" fmla="*/ 474542 w 11160425"/>
              <a:gd name="connsiteY227" fmla="*/ 2146436 h 2171208"/>
              <a:gd name="connsiteX228" fmla="*/ 432035 w 11160425"/>
              <a:gd name="connsiteY228" fmla="*/ 2150124 h 2171208"/>
              <a:gd name="connsiteX229" fmla="*/ 378455 w 11160425"/>
              <a:gd name="connsiteY229" fmla="*/ 2165441 h 2171208"/>
              <a:gd name="connsiteX230" fmla="*/ 307909 w 11160425"/>
              <a:gd name="connsiteY230" fmla="*/ 2162055 h 2171208"/>
              <a:gd name="connsiteX231" fmla="*/ 231590 w 11160425"/>
              <a:gd name="connsiteY231" fmla="*/ 2164122 h 2171208"/>
              <a:gd name="connsiteX232" fmla="*/ 157866 w 11160425"/>
              <a:gd name="connsiteY232" fmla="*/ 2165402 h 2171208"/>
              <a:gd name="connsiteX233" fmla="*/ 47102 w 11160425"/>
              <a:gd name="connsiteY233" fmla="*/ 2163358 h 2171208"/>
              <a:gd name="connsiteX234" fmla="*/ 11656 w 11160425"/>
              <a:gd name="connsiteY234" fmla="*/ 2160770 h 2171208"/>
              <a:gd name="connsiteX235" fmla="*/ 0 w 11160425"/>
              <a:gd name="connsiteY235" fmla="*/ 2148979 h 217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160425" h="2171208">
                <a:moveTo>
                  <a:pt x="0" y="0"/>
                </a:moveTo>
                <a:lnTo>
                  <a:pt x="11160425" y="0"/>
                </a:lnTo>
                <a:lnTo>
                  <a:pt x="11159734" y="479"/>
                </a:lnTo>
                <a:cubicBezTo>
                  <a:pt x="11148609" y="13215"/>
                  <a:pt x="11145526" y="23772"/>
                  <a:pt x="11121828" y="34789"/>
                </a:cubicBezTo>
                <a:cubicBezTo>
                  <a:pt x="11098130" y="45806"/>
                  <a:pt x="11067703" y="77648"/>
                  <a:pt x="11017543" y="66582"/>
                </a:cubicBezTo>
                <a:cubicBezTo>
                  <a:pt x="10999713" y="58356"/>
                  <a:pt x="10947455" y="68542"/>
                  <a:pt x="10922865" y="74271"/>
                </a:cubicBezTo>
                <a:cubicBezTo>
                  <a:pt x="10898275" y="80000"/>
                  <a:pt x="10884055" y="109749"/>
                  <a:pt x="10870004" y="100959"/>
                </a:cubicBezTo>
                <a:cubicBezTo>
                  <a:pt x="10833512" y="107581"/>
                  <a:pt x="10780081" y="145063"/>
                  <a:pt x="10752266" y="138250"/>
                </a:cubicBezTo>
                <a:cubicBezTo>
                  <a:pt x="10741459" y="121366"/>
                  <a:pt x="10698175" y="130002"/>
                  <a:pt x="10673821" y="127209"/>
                </a:cubicBezTo>
                <a:cubicBezTo>
                  <a:pt x="10623964" y="156774"/>
                  <a:pt x="10616211" y="189862"/>
                  <a:pt x="10583628" y="190850"/>
                </a:cubicBezTo>
                <a:cubicBezTo>
                  <a:pt x="10561212" y="190513"/>
                  <a:pt x="10486354" y="225362"/>
                  <a:pt x="10455531" y="205196"/>
                </a:cubicBezTo>
                <a:cubicBezTo>
                  <a:pt x="10421894" y="233528"/>
                  <a:pt x="10400450" y="211247"/>
                  <a:pt x="10372214" y="226573"/>
                </a:cubicBezTo>
                <a:cubicBezTo>
                  <a:pt x="10305919" y="244536"/>
                  <a:pt x="10276543" y="279473"/>
                  <a:pt x="10185130" y="277903"/>
                </a:cubicBezTo>
                <a:cubicBezTo>
                  <a:pt x="10147983" y="295651"/>
                  <a:pt x="10081218" y="270605"/>
                  <a:pt x="10006577" y="328627"/>
                </a:cubicBezTo>
                <a:cubicBezTo>
                  <a:pt x="9959833" y="346448"/>
                  <a:pt x="9980028" y="322702"/>
                  <a:pt x="9908235" y="356638"/>
                </a:cubicBezTo>
                <a:cubicBezTo>
                  <a:pt x="9880741" y="336485"/>
                  <a:pt x="9773034" y="404054"/>
                  <a:pt x="9749477" y="412155"/>
                </a:cubicBezTo>
                <a:cubicBezTo>
                  <a:pt x="9726731" y="400338"/>
                  <a:pt x="9719990" y="415565"/>
                  <a:pt x="9703003" y="421886"/>
                </a:cubicBezTo>
                <a:cubicBezTo>
                  <a:pt x="9692958" y="413841"/>
                  <a:pt x="9678144" y="417168"/>
                  <a:pt x="9675483" y="429342"/>
                </a:cubicBezTo>
                <a:cubicBezTo>
                  <a:pt x="9688258" y="453826"/>
                  <a:pt x="9620044" y="446217"/>
                  <a:pt x="9620036" y="464774"/>
                </a:cubicBezTo>
                <a:cubicBezTo>
                  <a:pt x="9590760" y="474195"/>
                  <a:pt x="9468891" y="480857"/>
                  <a:pt x="9452920" y="513588"/>
                </a:cubicBezTo>
                <a:cubicBezTo>
                  <a:pt x="9395032" y="538666"/>
                  <a:pt x="9365430" y="532618"/>
                  <a:pt x="9339758" y="538315"/>
                </a:cubicBezTo>
                <a:cubicBezTo>
                  <a:pt x="9308179" y="538749"/>
                  <a:pt x="9271299" y="560576"/>
                  <a:pt x="9162197" y="584298"/>
                </a:cubicBezTo>
                <a:cubicBezTo>
                  <a:pt x="9146325" y="582070"/>
                  <a:pt x="9043060" y="602548"/>
                  <a:pt x="9041656" y="615184"/>
                </a:cubicBezTo>
                <a:cubicBezTo>
                  <a:pt x="9008079" y="623595"/>
                  <a:pt x="8960998" y="668145"/>
                  <a:pt x="8933630" y="658151"/>
                </a:cubicBezTo>
                <a:cubicBezTo>
                  <a:pt x="8944369" y="682387"/>
                  <a:pt x="8891269" y="669712"/>
                  <a:pt x="8890917" y="695005"/>
                </a:cubicBezTo>
                <a:cubicBezTo>
                  <a:pt x="8869618" y="714484"/>
                  <a:pt x="8819510" y="760320"/>
                  <a:pt x="8805835" y="775028"/>
                </a:cubicBezTo>
                <a:lnTo>
                  <a:pt x="8796649" y="786216"/>
                </a:lnTo>
                <a:lnTo>
                  <a:pt x="8788653" y="782398"/>
                </a:lnTo>
                <a:lnTo>
                  <a:pt x="8769129" y="791648"/>
                </a:lnTo>
                <a:cubicBezTo>
                  <a:pt x="8758362" y="791359"/>
                  <a:pt x="8737723" y="777663"/>
                  <a:pt x="8724049" y="780662"/>
                </a:cubicBezTo>
                <a:cubicBezTo>
                  <a:pt x="8696345" y="791261"/>
                  <a:pt x="8697041" y="821834"/>
                  <a:pt x="8687087" y="809641"/>
                </a:cubicBezTo>
                <a:cubicBezTo>
                  <a:pt x="8683977" y="819618"/>
                  <a:pt x="8677242" y="826011"/>
                  <a:pt x="8668059" y="830123"/>
                </a:cubicBezTo>
                <a:lnTo>
                  <a:pt x="8646808" y="834415"/>
                </a:lnTo>
                <a:lnTo>
                  <a:pt x="8634346" y="848454"/>
                </a:lnTo>
                <a:cubicBezTo>
                  <a:pt x="8628731" y="851628"/>
                  <a:pt x="8621740" y="852239"/>
                  <a:pt x="8612455" y="848442"/>
                </a:cubicBezTo>
                <a:cubicBezTo>
                  <a:pt x="8594720" y="853628"/>
                  <a:pt x="8544797" y="873572"/>
                  <a:pt x="8527938" y="879567"/>
                </a:cubicBezTo>
                <a:lnTo>
                  <a:pt x="8511302" y="884414"/>
                </a:lnTo>
                <a:lnTo>
                  <a:pt x="8503670" y="893442"/>
                </a:lnTo>
                <a:cubicBezTo>
                  <a:pt x="8496925" y="900076"/>
                  <a:pt x="8489344" y="904430"/>
                  <a:pt x="8480127" y="903942"/>
                </a:cubicBezTo>
                <a:lnTo>
                  <a:pt x="8471039" y="901136"/>
                </a:lnTo>
                <a:cubicBezTo>
                  <a:pt x="8470829" y="902615"/>
                  <a:pt x="8470618" y="904093"/>
                  <a:pt x="8470408" y="905572"/>
                </a:cubicBezTo>
                <a:cubicBezTo>
                  <a:pt x="8470227" y="912458"/>
                  <a:pt x="8467620" y="919058"/>
                  <a:pt x="8438518" y="923274"/>
                </a:cubicBezTo>
                <a:cubicBezTo>
                  <a:pt x="8420327" y="939422"/>
                  <a:pt x="8396654" y="952660"/>
                  <a:pt x="8369793" y="961709"/>
                </a:cubicBezTo>
                <a:cubicBezTo>
                  <a:pt x="8364198" y="956134"/>
                  <a:pt x="8356908" y="967996"/>
                  <a:pt x="8352510" y="971108"/>
                </a:cubicBezTo>
                <a:cubicBezTo>
                  <a:pt x="8350828" y="966958"/>
                  <a:pt x="8338752" y="967884"/>
                  <a:pt x="8336092" y="972364"/>
                </a:cubicBezTo>
                <a:cubicBezTo>
                  <a:pt x="8257682" y="1009032"/>
                  <a:pt x="8289862" y="957876"/>
                  <a:pt x="8248439" y="994273"/>
                </a:cubicBezTo>
                <a:cubicBezTo>
                  <a:pt x="8240455" y="997677"/>
                  <a:pt x="8233297" y="997231"/>
                  <a:pt x="8226654" y="995152"/>
                </a:cubicBezTo>
                <a:lnTo>
                  <a:pt x="8216356" y="990246"/>
                </a:lnTo>
                <a:lnTo>
                  <a:pt x="8184675" y="1009213"/>
                </a:lnTo>
                <a:cubicBezTo>
                  <a:pt x="8168684" y="1016761"/>
                  <a:pt x="8151490" y="1023016"/>
                  <a:pt x="8133494" y="1027796"/>
                </a:cubicBezTo>
                <a:cubicBezTo>
                  <a:pt x="8127499" y="1019800"/>
                  <a:pt x="8115838" y="1034986"/>
                  <a:pt x="8109620" y="1038733"/>
                </a:cubicBezTo>
                <a:cubicBezTo>
                  <a:pt x="8108313" y="1033017"/>
                  <a:pt x="8092766" y="1033105"/>
                  <a:pt x="8088480" y="1038849"/>
                </a:cubicBezTo>
                <a:cubicBezTo>
                  <a:pt x="7981355" y="1080476"/>
                  <a:pt x="8032580" y="1015054"/>
                  <a:pt x="7972563" y="1059837"/>
                </a:cubicBezTo>
                <a:cubicBezTo>
                  <a:pt x="7961723" y="1063633"/>
                  <a:pt x="7952708" y="1062355"/>
                  <a:pt x="7944674" y="1058940"/>
                </a:cubicBezTo>
                <a:lnTo>
                  <a:pt x="7929511" y="1049490"/>
                </a:lnTo>
                <a:lnTo>
                  <a:pt x="7920539" y="1055586"/>
                </a:lnTo>
                <a:cubicBezTo>
                  <a:pt x="7883315" y="1062987"/>
                  <a:pt x="7869705" y="1052934"/>
                  <a:pt x="7850641" y="1069274"/>
                </a:cubicBezTo>
                <a:cubicBezTo>
                  <a:pt x="7813097" y="1049940"/>
                  <a:pt x="7828826" y="1070772"/>
                  <a:pt x="7805277" y="1079284"/>
                </a:cubicBezTo>
                <a:cubicBezTo>
                  <a:pt x="7783674" y="1085629"/>
                  <a:pt x="7743522" y="1100809"/>
                  <a:pt x="7721021" y="1107343"/>
                </a:cubicBezTo>
                <a:cubicBezTo>
                  <a:pt x="7707136" y="1129937"/>
                  <a:pt x="7692990" y="1108029"/>
                  <a:pt x="7670271" y="1118487"/>
                </a:cubicBezTo>
                <a:cubicBezTo>
                  <a:pt x="7660535" y="1127885"/>
                  <a:pt x="7652653" y="1130674"/>
                  <a:pt x="7639863" y="1124977"/>
                </a:cubicBezTo>
                <a:cubicBezTo>
                  <a:pt x="7595428" y="1170166"/>
                  <a:pt x="7608715" y="1132529"/>
                  <a:pt x="7562935" y="1155344"/>
                </a:cubicBezTo>
                <a:cubicBezTo>
                  <a:pt x="7524045" y="1177585"/>
                  <a:pt x="7478472" y="1195870"/>
                  <a:pt x="7445235" y="1237666"/>
                </a:cubicBezTo>
                <a:cubicBezTo>
                  <a:pt x="7439864" y="1248740"/>
                  <a:pt x="7422361" y="1255866"/>
                  <a:pt x="7406141" y="1253580"/>
                </a:cubicBezTo>
                <a:cubicBezTo>
                  <a:pt x="7403349" y="1253187"/>
                  <a:pt x="7400702" y="1252523"/>
                  <a:pt x="7398282" y="1251610"/>
                </a:cubicBezTo>
                <a:cubicBezTo>
                  <a:pt x="7379362" y="1280298"/>
                  <a:pt x="7360014" y="1271943"/>
                  <a:pt x="7352783" y="1290294"/>
                </a:cubicBezTo>
                <a:cubicBezTo>
                  <a:pt x="7313523" y="1305346"/>
                  <a:pt x="7275692" y="1296814"/>
                  <a:pt x="7268660" y="1313047"/>
                </a:cubicBezTo>
                <a:cubicBezTo>
                  <a:pt x="7247325" y="1316608"/>
                  <a:pt x="7213598" y="1306491"/>
                  <a:pt x="7202350" y="1324792"/>
                </a:cubicBezTo>
                <a:cubicBezTo>
                  <a:pt x="7196438" y="1312993"/>
                  <a:pt x="7181055" y="1339222"/>
                  <a:pt x="7166396" y="1333719"/>
                </a:cubicBezTo>
                <a:cubicBezTo>
                  <a:pt x="7155618" y="1328495"/>
                  <a:pt x="7148437" y="1335233"/>
                  <a:pt x="7138872" y="1337619"/>
                </a:cubicBezTo>
                <a:cubicBezTo>
                  <a:pt x="7124928" y="1334549"/>
                  <a:pt x="7085452" y="1352349"/>
                  <a:pt x="7076136" y="1361516"/>
                </a:cubicBezTo>
                <a:cubicBezTo>
                  <a:pt x="7055536" y="1391136"/>
                  <a:pt x="6992666" y="1383958"/>
                  <a:pt x="6975206" y="1406971"/>
                </a:cubicBezTo>
                <a:cubicBezTo>
                  <a:pt x="6967988" y="1411228"/>
                  <a:pt x="6960583" y="1413802"/>
                  <a:pt x="6953100" y="1415319"/>
                </a:cubicBezTo>
                <a:lnTo>
                  <a:pt x="6931644" y="1417217"/>
                </a:lnTo>
                <a:lnTo>
                  <a:pt x="6924527" y="1413058"/>
                </a:lnTo>
                <a:lnTo>
                  <a:pt x="6911975" y="1416802"/>
                </a:lnTo>
                <a:lnTo>
                  <a:pt x="6908122" y="1416695"/>
                </a:lnTo>
                <a:lnTo>
                  <a:pt x="6886549" y="1417185"/>
                </a:lnTo>
                <a:cubicBezTo>
                  <a:pt x="6901297" y="1442009"/>
                  <a:pt x="6829601" y="1427777"/>
                  <a:pt x="6853233" y="1445633"/>
                </a:cubicBezTo>
                <a:cubicBezTo>
                  <a:pt x="6817440" y="1454147"/>
                  <a:pt x="6849325" y="1468908"/>
                  <a:pt x="6801763" y="1458092"/>
                </a:cubicBezTo>
                <a:cubicBezTo>
                  <a:pt x="6750314" y="1490429"/>
                  <a:pt x="6610187" y="1467361"/>
                  <a:pt x="6573324" y="1508615"/>
                </a:cubicBezTo>
                <a:cubicBezTo>
                  <a:pt x="6576073" y="1495010"/>
                  <a:pt x="6527627" y="1571425"/>
                  <a:pt x="6512587" y="1580769"/>
                </a:cubicBezTo>
                <a:cubicBezTo>
                  <a:pt x="6477418" y="1596681"/>
                  <a:pt x="6464465" y="1610138"/>
                  <a:pt x="6412227" y="1635850"/>
                </a:cubicBezTo>
                <a:cubicBezTo>
                  <a:pt x="6360920" y="1652089"/>
                  <a:pt x="6329198" y="1684983"/>
                  <a:pt x="6271766" y="1685125"/>
                </a:cubicBezTo>
                <a:cubicBezTo>
                  <a:pt x="6270954" y="1689630"/>
                  <a:pt x="6268899" y="1693662"/>
                  <a:pt x="6265986" y="1697342"/>
                </a:cubicBezTo>
                <a:lnTo>
                  <a:pt x="6255634" y="1706889"/>
                </a:lnTo>
                <a:lnTo>
                  <a:pt x="6253215" y="1706796"/>
                </a:lnTo>
                <a:cubicBezTo>
                  <a:pt x="6244144" y="1708418"/>
                  <a:pt x="6239885" y="1711059"/>
                  <a:pt x="6237762" y="1714142"/>
                </a:cubicBezTo>
                <a:lnTo>
                  <a:pt x="6236677" y="1718276"/>
                </a:lnTo>
                <a:lnTo>
                  <a:pt x="6226797" y="1724108"/>
                </a:lnTo>
                <a:lnTo>
                  <a:pt x="6209271" y="1737729"/>
                </a:lnTo>
                <a:lnTo>
                  <a:pt x="6204173" y="1738278"/>
                </a:lnTo>
                <a:lnTo>
                  <a:pt x="6174905" y="1755709"/>
                </a:lnTo>
                <a:lnTo>
                  <a:pt x="6173639" y="1755000"/>
                </a:lnTo>
                <a:cubicBezTo>
                  <a:pt x="6170130" y="1753808"/>
                  <a:pt x="6166281" y="1753678"/>
                  <a:pt x="6161616" y="1755765"/>
                </a:cubicBezTo>
                <a:cubicBezTo>
                  <a:pt x="6156118" y="1738654"/>
                  <a:pt x="6153879" y="1751728"/>
                  <a:pt x="6140607" y="1759396"/>
                </a:cubicBezTo>
                <a:cubicBezTo>
                  <a:pt x="6129108" y="1734530"/>
                  <a:pt x="6099048" y="1764714"/>
                  <a:pt x="6081475" y="1756019"/>
                </a:cubicBezTo>
                <a:cubicBezTo>
                  <a:pt x="6071982" y="1762213"/>
                  <a:pt x="6061735" y="1768310"/>
                  <a:pt x="6050866" y="1774087"/>
                </a:cubicBezTo>
                <a:lnTo>
                  <a:pt x="6044220" y="1777214"/>
                </a:lnTo>
                <a:lnTo>
                  <a:pt x="6043887" y="1777065"/>
                </a:lnTo>
                <a:cubicBezTo>
                  <a:pt x="6042014" y="1777296"/>
                  <a:pt x="6039667" y="1778155"/>
                  <a:pt x="6036477" y="1779944"/>
                </a:cubicBezTo>
                <a:lnTo>
                  <a:pt x="6032103" y="1782912"/>
                </a:lnTo>
                <a:lnTo>
                  <a:pt x="5998476" y="1768243"/>
                </a:lnTo>
                <a:lnTo>
                  <a:pt x="5955839" y="1778447"/>
                </a:lnTo>
                <a:cubicBezTo>
                  <a:pt x="5917066" y="1785378"/>
                  <a:pt x="5888184" y="1771691"/>
                  <a:pt x="5855319" y="1791242"/>
                </a:cubicBezTo>
                <a:cubicBezTo>
                  <a:pt x="5819000" y="1797653"/>
                  <a:pt x="5785962" y="1795828"/>
                  <a:pt x="5756488" y="1807118"/>
                </a:cubicBezTo>
                <a:cubicBezTo>
                  <a:pt x="5742733" y="1803434"/>
                  <a:pt x="5730469" y="1803218"/>
                  <a:pt x="5721040" y="1814422"/>
                </a:cubicBezTo>
                <a:cubicBezTo>
                  <a:pt x="5686587" y="1817812"/>
                  <a:pt x="5675621" y="1806443"/>
                  <a:pt x="5656374" y="1820581"/>
                </a:cubicBezTo>
                <a:cubicBezTo>
                  <a:pt x="5632879" y="1803280"/>
                  <a:pt x="5633474" y="1811470"/>
                  <a:pt x="5625840" y="1819147"/>
                </a:cubicBezTo>
                <a:lnTo>
                  <a:pt x="5624659" y="1819815"/>
                </a:lnTo>
                <a:lnTo>
                  <a:pt x="5621418" y="1817320"/>
                </a:lnTo>
                <a:lnTo>
                  <a:pt x="5615750" y="1816954"/>
                </a:lnTo>
                <a:lnTo>
                  <a:pt x="5601275" y="1820626"/>
                </a:lnTo>
                <a:lnTo>
                  <a:pt x="5595999" y="1822776"/>
                </a:lnTo>
                <a:cubicBezTo>
                  <a:pt x="5592302" y="1823971"/>
                  <a:pt x="5589767" y="1824397"/>
                  <a:pt x="5587925" y="1824284"/>
                </a:cubicBezTo>
                <a:lnTo>
                  <a:pt x="5587672" y="1824077"/>
                </a:lnTo>
                <a:lnTo>
                  <a:pt x="5580212" y="1825969"/>
                </a:lnTo>
                <a:cubicBezTo>
                  <a:pt x="5567744" y="1829724"/>
                  <a:pt x="5555728" y="1833908"/>
                  <a:pt x="5544380" y="1838327"/>
                </a:cubicBezTo>
                <a:cubicBezTo>
                  <a:pt x="5531435" y="1826502"/>
                  <a:pt x="5491269" y="1850982"/>
                  <a:pt x="5490474" y="1824216"/>
                </a:cubicBezTo>
                <a:cubicBezTo>
                  <a:pt x="5475002" y="1829409"/>
                  <a:pt x="5467679" y="1841974"/>
                  <a:pt x="5469389" y="1823995"/>
                </a:cubicBezTo>
                <a:cubicBezTo>
                  <a:pt x="5464194" y="1825217"/>
                  <a:pt x="5460649" y="1824388"/>
                  <a:pt x="5457847" y="1822568"/>
                </a:cubicBezTo>
                <a:lnTo>
                  <a:pt x="5456946" y="1821634"/>
                </a:lnTo>
                <a:lnTo>
                  <a:pt x="5422623" y="1833603"/>
                </a:lnTo>
                <a:lnTo>
                  <a:pt x="5417641" y="1833220"/>
                </a:lnTo>
                <a:lnTo>
                  <a:pt x="5395812" y="1843547"/>
                </a:lnTo>
                <a:lnTo>
                  <a:pt x="5384245" y="1847534"/>
                </a:lnTo>
                <a:lnTo>
                  <a:pt x="5381575" y="1851439"/>
                </a:lnTo>
                <a:cubicBezTo>
                  <a:pt x="5378360" y="1854112"/>
                  <a:pt x="5373323" y="1855958"/>
                  <a:pt x="5364196" y="1855916"/>
                </a:cubicBezTo>
                <a:lnTo>
                  <a:pt x="5361974" y="1855383"/>
                </a:lnTo>
                <a:lnTo>
                  <a:pt x="5348482" y="1862972"/>
                </a:lnTo>
                <a:cubicBezTo>
                  <a:pt x="5344283" y="1866093"/>
                  <a:pt x="5340752" y="1869721"/>
                  <a:pt x="5338191" y="1874042"/>
                </a:cubicBezTo>
                <a:cubicBezTo>
                  <a:pt x="5284467" y="1863733"/>
                  <a:pt x="5241659" y="1890598"/>
                  <a:pt x="5187216" y="1897374"/>
                </a:cubicBezTo>
                <a:cubicBezTo>
                  <a:pt x="5128112" y="1913380"/>
                  <a:pt x="5000209" y="1958424"/>
                  <a:pt x="4979418" y="1970081"/>
                </a:cubicBezTo>
                <a:cubicBezTo>
                  <a:pt x="4961626" y="1976617"/>
                  <a:pt x="4880285" y="1980317"/>
                  <a:pt x="4888296" y="1967318"/>
                </a:cubicBezTo>
                <a:cubicBezTo>
                  <a:pt x="4837341" y="2001544"/>
                  <a:pt x="4813096" y="1980143"/>
                  <a:pt x="4752077" y="2002868"/>
                </a:cubicBezTo>
                <a:cubicBezTo>
                  <a:pt x="4711959" y="1983479"/>
                  <a:pt x="4735849" y="2003927"/>
                  <a:pt x="4698992" y="2005865"/>
                </a:cubicBezTo>
                <a:cubicBezTo>
                  <a:pt x="4713932" y="2027882"/>
                  <a:pt x="4652629" y="2000711"/>
                  <a:pt x="4656477" y="2028026"/>
                </a:cubicBezTo>
                <a:cubicBezTo>
                  <a:pt x="4649649" y="2027513"/>
                  <a:pt x="4642912" y="2026156"/>
                  <a:pt x="4636122" y="2024588"/>
                </a:cubicBezTo>
                <a:lnTo>
                  <a:pt x="4632564" y="2023781"/>
                </a:lnTo>
                <a:lnTo>
                  <a:pt x="4619336" y="2025213"/>
                </a:lnTo>
                <a:lnTo>
                  <a:pt x="4614352" y="2019789"/>
                </a:lnTo>
                <a:lnTo>
                  <a:pt x="4569544" y="2022030"/>
                </a:lnTo>
                <a:cubicBezTo>
                  <a:pt x="4550398" y="2036773"/>
                  <a:pt x="4514182" y="2030017"/>
                  <a:pt x="4484150" y="2036534"/>
                </a:cubicBezTo>
                <a:lnTo>
                  <a:pt x="4470992" y="2042470"/>
                </a:lnTo>
                <a:lnTo>
                  <a:pt x="4383921" y="2051948"/>
                </a:lnTo>
                <a:lnTo>
                  <a:pt x="4324401" y="2062236"/>
                </a:lnTo>
                <a:lnTo>
                  <a:pt x="4311690" y="2068007"/>
                </a:lnTo>
                <a:lnTo>
                  <a:pt x="4296855" y="2063078"/>
                </a:lnTo>
                <a:cubicBezTo>
                  <a:pt x="4295031" y="2061626"/>
                  <a:pt x="4293546" y="2059995"/>
                  <a:pt x="4292443" y="2058242"/>
                </a:cubicBezTo>
                <a:lnTo>
                  <a:pt x="4245098" y="2067844"/>
                </a:lnTo>
                <a:lnTo>
                  <a:pt x="4239373" y="2068113"/>
                </a:lnTo>
                <a:lnTo>
                  <a:pt x="4199908" y="2066755"/>
                </a:lnTo>
                <a:lnTo>
                  <a:pt x="4141208" y="2059740"/>
                </a:lnTo>
                <a:cubicBezTo>
                  <a:pt x="4121791" y="2054316"/>
                  <a:pt x="4104260" y="2032120"/>
                  <a:pt x="4080292" y="2043471"/>
                </a:cubicBezTo>
                <a:cubicBezTo>
                  <a:pt x="4085601" y="2030904"/>
                  <a:pt x="4051823" y="2047468"/>
                  <a:pt x="4045124" y="2036865"/>
                </a:cubicBezTo>
                <a:cubicBezTo>
                  <a:pt x="4041187" y="2028047"/>
                  <a:pt x="4030023" y="2031017"/>
                  <a:pt x="4020658" y="2029269"/>
                </a:cubicBezTo>
                <a:cubicBezTo>
                  <a:pt x="4012480" y="2021053"/>
                  <a:pt x="3967178" y="2020722"/>
                  <a:pt x="3952339" y="2024942"/>
                </a:cubicBezTo>
                <a:cubicBezTo>
                  <a:pt x="3911707" y="2042361"/>
                  <a:pt x="3869264" y="2011089"/>
                  <a:pt x="3836569" y="2024044"/>
                </a:cubicBezTo>
                <a:cubicBezTo>
                  <a:pt x="3810252" y="2022479"/>
                  <a:pt x="3801793" y="2018038"/>
                  <a:pt x="3794437" y="2015549"/>
                </a:cubicBezTo>
                <a:lnTo>
                  <a:pt x="3792431" y="2009111"/>
                </a:lnTo>
                <a:lnTo>
                  <a:pt x="3779628" y="2007348"/>
                </a:lnTo>
                <a:lnTo>
                  <a:pt x="3776751" y="2005720"/>
                </a:lnTo>
                <a:cubicBezTo>
                  <a:pt x="3771267" y="2002586"/>
                  <a:pt x="3765734" y="1999668"/>
                  <a:pt x="3759716" y="1997546"/>
                </a:cubicBezTo>
                <a:cubicBezTo>
                  <a:pt x="3750329" y="2024906"/>
                  <a:pt x="3706981" y="1984010"/>
                  <a:pt x="3710266" y="2008882"/>
                </a:cubicBezTo>
                <a:cubicBezTo>
                  <a:pt x="3675567" y="2001984"/>
                  <a:pt x="3628804" y="2032006"/>
                  <a:pt x="3601196" y="2003685"/>
                </a:cubicBezTo>
                <a:cubicBezTo>
                  <a:pt x="3548850" y="1999682"/>
                  <a:pt x="3502061" y="1991654"/>
                  <a:pt x="3446105" y="1989400"/>
                </a:cubicBezTo>
                <a:cubicBezTo>
                  <a:pt x="3401638" y="1996894"/>
                  <a:pt x="3357711" y="1971646"/>
                  <a:pt x="3324453" y="1985620"/>
                </a:cubicBezTo>
                <a:cubicBezTo>
                  <a:pt x="3275634" y="1974332"/>
                  <a:pt x="3212760" y="1975743"/>
                  <a:pt x="3170596" y="1997703"/>
                </a:cubicBezTo>
                <a:cubicBezTo>
                  <a:pt x="3117486" y="1991304"/>
                  <a:pt x="3106384" y="2007124"/>
                  <a:pt x="3062011" y="1984354"/>
                </a:cubicBezTo>
                <a:cubicBezTo>
                  <a:pt x="3057621" y="1987929"/>
                  <a:pt x="3052668" y="1990600"/>
                  <a:pt x="3047345" y="1992622"/>
                </a:cubicBezTo>
                <a:lnTo>
                  <a:pt x="3031387" y="1996757"/>
                </a:lnTo>
                <a:lnTo>
                  <a:pt x="3029603" y="1995713"/>
                </a:lnTo>
                <a:cubicBezTo>
                  <a:pt x="3021258" y="1993501"/>
                  <a:pt x="3015768" y="1994088"/>
                  <a:pt x="3011556" y="1995912"/>
                </a:cubicBezTo>
                <a:lnTo>
                  <a:pt x="2994774" y="2000163"/>
                </a:lnTo>
                <a:lnTo>
                  <a:pt x="2928374" y="2006826"/>
                </a:lnTo>
                <a:lnTo>
                  <a:pt x="2927990" y="2005707"/>
                </a:lnTo>
                <a:cubicBezTo>
                  <a:pt x="2926282" y="2003277"/>
                  <a:pt x="2923426" y="2001631"/>
                  <a:pt x="2918085" y="2001577"/>
                </a:cubicBezTo>
                <a:cubicBezTo>
                  <a:pt x="2928152" y="1984579"/>
                  <a:pt x="2915501" y="1994999"/>
                  <a:pt x="2898861" y="1996344"/>
                </a:cubicBezTo>
                <a:cubicBezTo>
                  <a:pt x="2910786" y="1970243"/>
                  <a:pt x="2862394" y="1984383"/>
                  <a:pt x="2856119" y="1969853"/>
                </a:cubicBezTo>
                <a:cubicBezTo>
                  <a:pt x="2843628" y="1971429"/>
                  <a:pt x="2830634" y="1972621"/>
                  <a:pt x="2817431" y="1973286"/>
                </a:cubicBezTo>
                <a:lnTo>
                  <a:pt x="2809697" y="1973343"/>
                </a:lnTo>
                <a:cubicBezTo>
                  <a:pt x="2809653" y="1973255"/>
                  <a:pt x="2809608" y="1973169"/>
                  <a:pt x="2809564" y="1973082"/>
                </a:cubicBezTo>
                <a:cubicBezTo>
                  <a:pt x="2807929" y="1972535"/>
                  <a:pt x="2805403" y="1972343"/>
                  <a:pt x="2801449" y="1972620"/>
                </a:cubicBezTo>
                <a:lnTo>
                  <a:pt x="2780592" y="1973556"/>
                </a:lnTo>
                <a:lnTo>
                  <a:pt x="2775569" y="1971853"/>
                </a:lnTo>
                <a:lnTo>
                  <a:pt x="2745068" y="1960376"/>
                </a:lnTo>
                <a:cubicBezTo>
                  <a:pt x="2723927" y="1957194"/>
                  <a:pt x="2679639" y="1952736"/>
                  <a:pt x="2646933" y="1949578"/>
                </a:cubicBezTo>
                <a:cubicBezTo>
                  <a:pt x="2614577" y="1953493"/>
                  <a:pt x="2585154" y="1943863"/>
                  <a:pt x="2548831" y="1941424"/>
                </a:cubicBezTo>
                <a:cubicBezTo>
                  <a:pt x="2509461" y="1952528"/>
                  <a:pt x="2489457" y="1932402"/>
                  <a:pt x="2450638" y="1929883"/>
                </a:cubicBezTo>
                <a:cubicBezTo>
                  <a:pt x="2416878" y="1949136"/>
                  <a:pt x="2422997" y="1912970"/>
                  <a:pt x="2403143" y="1905311"/>
                </a:cubicBezTo>
                <a:lnTo>
                  <a:pt x="2397526" y="1904604"/>
                </a:lnTo>
                <a:lnTo>
                  <a:pt x="2382841" y="1907407"/>
                </a:lnTo>
                <a:lnTo>
                  <a:pt x="2377427" y="1909241"/>
                </a:lnTo>
                <a:cubicBezTo>
                  <a:pt x="2373657" y="1910213"/>
                  <a:pt x="2371100" y="1910487"/>
                  <a:pt x="2369275" y="1910264"/>
                </a:cubicBezTo>
                <a:lnTo>
                  <a:pt x="2369039" y="1910041"/>
                </a:lnTo>
                <a:lnTo>
                  <a:pt x="2324870" y="1921693"/>
                </a:lnTo>
                <a:cubicBezTo>
                  <a:pt x="2312870" y="1909092"/>
                  <a:pt x="2271048" y="1931159"/>
                  <a:pt x="2272261" y="1904348"/>
                </a:cubicBezTo>
                <a:cubicBezTo>
                  <a:pt x="2256469" y="1908613"/>
                  <a:pt x="2248237" y="1920737"/>
                  <a:pt x="2251287" y="1902861"/>
                </a:cubicBezTo>
                <a:cubicBezTo>
                  <a:pt x="2246022" y="1903773"/>
                  <a:pt x="2242556" y="1902730"/>
                  <a:pt x="2239904" y="1900741"/>
                </a:cubicBezTo>
                <a:lnTo>
                  <a:pt x="2204009" y="1909662"/>
                </a:lnTo>
                <a:lnTo>
                  <a:pt x="2199075" y="1908979"/>
                </a:lnTo>
                <a:lnTo>
                  <a:pt x="2176570" y="1917995"/>
                </a:lnTo>
                <a:lnTo>
                  <a:pt x="2144169" y="1928467"/>
                </a:lnTo>
                <a:lnTo>
                  <a:pt x="2141995" y="1927802"/>
                </a:lnTo>
                <a:lnTo>
                  <a:pt x="2127994" y="1934580"/>
                </a:lnTo>
                <a:cubicBezTo>
                  <a:pt x="2123582" y="1937450"/>
                  <a:pt x="2065338" y="1940864"/>
                  <a:pt x="2062463" y="1945032"/>
                </a:cubicBezTo>
                <a:cubicBezTo>
                  <a:pt x="2009750" y="1931500"/>
                  <a:pt x="2019575" y="1955794"/>
                  <a:pt x="1964865" y="1959303"/>
                </a:cubicBezTo>
                <a:cubicBezTo>
                  <a:pt x="1928063" y="1953972"/>
                  <a:pt x="1907652" y="1958603"/>
                  <a:pt x="1848421" y="1967726"/>
                </a:cubicBezTo>
                <a:cubicBezTo>
                  <a:pt x="1808660" y="1974760"/>
                  <a:pt x="1778898" y="1997243"/>
                  <a:pt x="1726299" y="2001504"/>
                </a:cubicBezTo>
                <a:cubicBezTo>
                  <a:pt x="1673005" y="2032669"/>
                  <a:pt x="1586201" y="2019615"/>
                  <a:pt x="1523750" y="2038677"/>
                </a:cubicBezTo>
                <a:cubicBezTo>
                  <a:pt x="1485266" y="2016882"/>
                  <a:pt x="1507515" y="2038764"/>
                  <a:pt x="1470679" y="2038487"/>
                </a:cubicBezTo>
                <a:cubicBezTo>
                  <a:pt x="1483901" y="2061400"/>
                  <a:pt x="1424907" y="2030553"/>
                  <a:pt x="1426690" y="2058097"/>
                </a:cubicBezTo>
                <a:cubicBezTo>
                  <a:pt x="1419929" y="2057176"/>
                  <a:pt x="1413325" y="2055413"/>
                  <a:pt x="1406683" y="2053438"/>
                </a:cubicBezTo>
                <a:lnTo>
                  <a:pt x="1364803" y="2044063"/>
                </a:lnTo>
                <a:cubicBezTo>
                  <a:pt x="1357227" y="2043750"/>
                  <a:pt x="1349221" y="2044481"/>
                  <a:pt x="1340592" y="2046883"/>
                </a:cubicBezTo>
                <a:cubicBezTo>
                  <a:pt x="1313706" y="2065008"/>
                  <a:pt x="1259470" y="2043093"/>
                  <a:pt x="1226584" y="2066865"/>
                </a:cubicBezTo>
                <a:cubicBezTo>
                  <a:pt x="1213711" y="2073523"/>
                  <a:pt x="1169107" y="2081361"/>
                  <a:pt x="1157776" y="2075069"/>
                </a:cubicBezTo>
                <a:cubicBezTo>
                  <a:pt x="1147881" y="2075101"/>
                  <a:pt x="1138113" y="2079917"/>
                  <a:pt x="1130703" y="2072292"/>
                </a:cubicBezTo>
                <a:cubicBezTo>
                  <a:pt x="1119867" y="2063476"/>
                  <a:pt x="1093365" y="2085206"/>
                  <a:pt x="1093525" y="2072377"/>
                </a:cubicBezTo>
                <a:cubicBezTo>
                  <a:pt x="1074560" y="2087416"/>
                  <a:pt x="1048429" y="2069593"/>
                  <a:pt x="1027186" y="2067964"/>
                </a:cubicBezTo>
                <a:cubicBezTo>
                  <a:pt x="1013067" y="2082005"/>
                  <a:pt x="982424" y="2064739"/>
                  <a:pt x="939318" y="2069968"/>
                </a:cubicBezTo>
                <a:cubicBezTo>
                  <a:pt x="924013" y="2086013"/>
                  <a:pt x="941994" y="2059704"/>
                  <a:pt x="911087" y="2082975"/>
                </a:cubicBezTo>
                <a:cubicBezTo>
                  <a:pt x="909300" y="2081516"/>
                  <a:pt x="871488" y="2090155"/>
                  <a:pt x="850358" y="2092811"/>
                </a:cubicBezTo>
                <a:cubicBezTo>
                  <a:pt x="829228" y="2095467"/>
                  <a:pt x="794468" y="2089469"/>
                  <a:pt x="784309" y="2098913"/>
                </a:cubicBezTo>
                <a:cubicBezTo>
                  <a:pt x="742250" y="2110391"/>
                  <a:pt x="704708" y="2163821"/>
                  <a:pt x="656060" y="2161683"/>
                </a:cubicBezTo>
                <a:cubicBezTo>
                  <a:pt x="647028" y="2153124"/>
                  <a:pt x="580428" y="2153947"/>
                  <a:pt x="567060" y="2160730"/>
                </a:cubicBezTo>
                <a:cubicBezTo>
                  <a:pt x="541290" y="2165447"/>
                  <a:pt x="538680" y="2140870"/>
                  <a:pt x="515269" y="2159436"/>
                </a:cubicBezTo>
                <a:cubicBezTo>
                  <a:pt x="517489" y="2145685"/>
                  <a:pt x="465134" y="2161804"/>
                  <a:pt x="474542" y="2146436"/>
                </a:cubicBezTo>
                <a:cubicBezTo>
                  <a:pt x="455402" y="2137099"/>
                  <a:pt x="450760" y="2157925"/>
                  <a:pt x="432035" y="2150124"/>
                </a:cubicBezTo>
                <a:cubicBezTo>
                  <a:pt x="416021" y="2153292"/>
                  <a:pt x="399143" y="2163452"/>
                  <a:pt x="378455" y="2165441"/>
                </a:cubicBezTo>
                <a:cubicBezTo>
                  <a:pt x="353253" y="2176722"/>
                  <a:pt x="345530" y="2163751"/>
                  <a:pt x="307909" y="2162055"/>
                </a:cubicBezTo>
                <a:cubicBezTo>
                  <a:pt x="294101" y="2171852"/>
                  <a:pt x="244890" y="2169830"/>
                  <a:pt x="231590" y="2164122"/>
                </a:cubicBezTo>
                <a:cubicBezTo>
                  <a:pt x="196536" y="2171051"/>
                  <a:pt x="198497" y="2164357"/>
                  <a:pt x="157866" y="2165402"/>
                </a:cubicBezTo>
                <a:cubicBezTo>
                  <a:pt x="116399" y="2180081"/>
                  <a:pt x="90508" y="2162154"/>
                  <a:pt x="47102" y="2163358"/>
                </a:cubicBezTo>
                <a:cubicBezTo>
                  <a:pt x="27824" y="2176027"/>
                  <a:pt x="19562" y="2169634"/>
                  <a:pt x="11656" y="2160770"/>
                </a:cubicBezTo>
                <a:lnTo>
                  <a:pt x="0" y="214897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45E51-E59E-AE4C-BBD7-FAC9EAE1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18" y="381663"/>
            <a:ext cx="6674348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THANKS!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2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166816 w 6884912"/>
              <a:gd name="connsiteY43" fmla="*/ 559500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241446 h 1402843"/>
              <a:gd name="connsiteX1" fmla="*/ 6884912 w 6884912"/>
              <a:gd name="connsiteY1" fmla="*/ 1402843 h 1402843"/>
              <a:gd name="connsiteX2" fmla="*/ 0 w 6884912"/>
              <a:gd name="connsiteY2" fmla="*/ 1402843 h 1402843"/>
              <a:gd name="connsiteX3" fmla="*/ 27135 w 6884912"/>
              <a:gd name="connsiteY3" fmla="*/ 1388906 h 1402843"/>
              <a:gd name="connsiteX4" fmla="*/ 115388 w 6884912"/>
              <a:gd name="connsiteY4" fmla="*/ 1400489 h 1402843"/>
              <a:gd name="connsiteX5" fmla="*/ 119094 w 6884912"/>
              <a:gd name="connsiteY5" fmla="*/ 1389909 h 1402843"/>
              <a:gd name="connsiteX6" fmla="*/ 171824 w 6884912"/>
              <a:gd name="connsiteY6" fmla="*/ 1374670 h 1402843"/>
              <a:gd name="connsiteX7" fmla="*/ 353766 w 6884912"/>
              <a:gd name="connsiteY7" fmla="*/ 1269790 h 1402843"/>
              <a:gd name="connsiteX8" fmla="*/ 438104 w 6884912"/>
              <a:gd name="connsiteY8" fmla="*/ 1283852 h 1402843"/>
              <a:gd name="connsiteX9" fmla="*/ 471270 w 6884912"/>
              <a:gd name="connsiteY9" fmla="*/ 1281613 h 1402843"/>
              <a:gd name="connsiteX10" fmla="*/ 536109 w 6884912"/>
              <a:gd name="connsiteY10" fmla="*/ 1211645 h 1402843"/>
              <a:gd name="connsiteX11" fmla="*/ 601644 w 6884912"/>
              <a:gd name="connsiteY11" fmla="*/ 1245443 h 1402843"/>
              <a:gd name="connsiteX12" fmla="*/ 651408 w 6884912"/>
              <a:gd name="connsiteY12" fmla="*/ 1226384 h 1402843"/>
              <a:gd name="connsiteX13" fmla="*/ 673197 w 6884912"/>
              <a:gd name="connsiteY13" fmla="*/ 1251506 h 1402843"/>
              <a:gd name="connsiteX14" fmla="*/ 723108 w 6884912"/>
              <a:gd name="connsiteY14" fmla="*/ 1221527 h 1402843"/>
              <a:gd name="connsiteX15" fmla="*/ 797699 w 6884912"/>
              <a:gd name="connsiteY15" fmla="*/ 1172808 h 1402843"/>
              <a:gd name="connsiteX16" fmla="*/ 888738 w 6884912"/>
              <a:gd name="connsiteY16" fmla="*/ 1143254 h 1402843"/>
              <a:gd name="connsiteX17" fmla="*/ 965215 w 6884912"/>
              <a:gd name="connsiteY17" fmla="*/ 1088147 h 1402843"/>
              <a:gd name="connsiteX18" fmla="*/ 1085080 w 6884912"/>
              <a:gd name="connsiteY18" fmla="*/ 1017532 h 1402843"/>
              <a:gd name="connsiteX19" fmla="*/ 1131224 w 6884912"/>
              <a:gd name="connsiteY19" fmla="*/ 947606 h 1402843"/>
              <a:gd name="connsiteX20" fmla="*/ 1138051 w 6884912"/>
              <a:gd name="connsiteY20" fmla="*/ 943480 h 1402843"/>
              <a:gd name="connsiteX21" fmla="*/ 1158800 w 6884912"/>
              <a:gd name="connsiteY21" fmla="*/ 941450 h 1402843"/>
              <a:gd name="connsiteX22" fmla="*/ 1166947 w 6884912"/>
              <a:gd name="connsiteY22" fmla="*/ 942208 h 1402843"/>
              <a:gd name="connsiteX23" fmla="*/ 1178135 w 6884912"/>
              <a:gd name="connsiteY23" fmla="*/ 940077 h 1402843"/>
              <a:gd name="connsiteX24" fmla="*/ 1178301 w 6884912"/>
              <a:gd name="connsiteY24" fmla="*/ 939540 h 1402843"/>
              <a:gd name="connsiteX25" fmla="*/ 1188995 w 6884912"/>
              <a:gd name="connsiteY25" fmla="*/ 938494 h 1402843"/>
              <a:gd name="connsiteX26" fmla="*/ 1242716 w 6884912"/>
              <a:gd name="connsiteY26" fmla="*/ 939498 h 1402843"/>
              <a:gd name="connsiteX27" fmla="*/ 1299977 w 6884912"/>
              <a:gd name="connsiteY27" fmla="*/ 880642 h 1402843"/>
              <a:gd name="connsiteX28" fmla="*/ 1326190 w 6884912"/>
              <a:gd name="connsiteY28" fmla="*/ 867401 h 1402843"/>
              <a:gd name="connsiteX29" fmla="*/ 1339600 w 6884912"/>
              <a:gd name="connsiteY29" fmla="*/ 857741 h 1402843"/>
              <a:gd name="connsiteX30" fmla="*/ 1340054 w 6884912"/>
              <a:gd name="connsiteY30" fmla="*/ 855468 h 1402843"/>
              <a:gd name="connsiteX31" fmla="*/ 1391606 w 6884912"/>
              <a:gd name="connsiteY31" fmla="*/ 856675 h 1402843"/>
              <a:gd name="connsiteX32" fmla="*/ 1397565 w 6884912"/>
              <a:gd name="connsiteY32" fmla="*/ 852936 h 1402843"/>
              <a:gd name="connsiteX33" fmla="*/ 1432302 w 6884912"/>
              <a:gd name="connsiteY33" fmla="*/ 858713 h 1402843"/>
              <a:gd name="connsiteX34" fmla="*/ 1449644 w 6884912"/>
              <a:gd name="connsiteY34" fmla="*/ 859037 h 1402843"/>
              <a:gd name="connsiteX35" fmla="*/ 1455793 w 6884912"/>
              <a:gd name="connsiteY35" fmla="*/ 864620 h 1402843"/>
              <a:gd name="connsiteX36" fmla="*/ 1480758 w 6884912"/>
              <a:gd name="connsiteY36" fmla="*/ 862309 h 1402843"/>
              <a:gd name="connsiteX37" fmla="*/ 1483154 w 6884912"/>
              <a:gd name="connsiteY37" fmla="*/ 859973 h 1402843"/>
              <a:gd name="connsiteX38" fmla="*/ 1505495 w 6884912"/>
              <a:gd name="connsiteY38" fmla="*/ 865771 h 1402843"/>
              <a:gd name="connsiteX39" fmla="*/ 1589871 w 6884912"/>
              <a:gd name="connsiteY39" fmla="*/ 870855 h 1402843"/>
              <a:gd name="connsiteX40" fmla="*/ 1731986 w 6884912"/>
              <a:gd name="connsiteY40" fmla="*/ 831128 h 1402843"/>
              <a:gd name="connsiteX41" fmla="*/ 1927935 w 6884912"/>
              <a:gd name="connsiteY41" fmla="*/ 869986 h 1402843"/>
              <a:gd name="connsiteX42" fmla="*/ 2166816 w 6884912"/>
              <a:gd name="connsiteY42" fmla="*/ 800946 h 1402843"/>
              <a:gd name="connsiteX43" fmla="*/ 2352236 w 6884912"/>
              <a:gd name="connsiteY43" fmla="*/ 761048 h 1402843"/>
              <a:gd name="connsiteX44" fmla="*/ 2420791 w 6884912"/>
              <a:gd name="connsiteY44" fmla="*/ 734272 h 1402843"/>
              <a:gd name="connsiteX45" fmla="*/ 2489932 w 6884912"/>
              <a:gd name="connsiteY45" fmla="*/ 749310 h 1402843"/>
              <a:gd name="connsiteX46" fmla="*/ 2512917 w 6884912"/>
              <a:gd name="connsiteY46" fmla="*/ 730573 h 1402843"/>
              <a:gd name="connsiteX47" fmla="*/ 2516783 w 6884912"/>
              <a:gd name="connsiteY47" fmla="*/ 726919 h 1402843"/>
              <a:gd name="connsiteX48" fmla="*/ 2534360 w 6884912"/>
              <a:gd name="connsiteY48" fmla="*/ 721510 h 1402843"/>
              <a:gd name="connsiteX49" fmla="*/ 2536691 w 6884912"/>
              <a:gd name="connsiteY49" fmla="*/ 708464 h 1402843"/>
              <a:gd name="connsiteX50" fmla="*/ 2561265 w 6884912"/>
              <a:gd name="connsiteY50" fmla="*/ 692069 h 1402843"/>
              <a:gd name="connsiteX51" fmla="*/ 2594349 w 6884912"/>
              <a:gd name="connsiteY51" fmla="*/ 685330 h 1402843"/>
              <a:gd name="connsiteX52" fmla="*/ 2754324 w 6884912"/>
              <a:gd name="connsiteY52" fmla="*/ 666212 h 1402843"/>
              <a:gd name="connsiteX53" fmla="*/ 2848470 w 6884912"/>
              <a:gd name="connsiteY53" fmla="*/ 647412 h 1402843"/>
              <a:gd name="connsiteX54" fmla="*/ 2881772 w 6884912"/>
              <a:gd name="connsiteY54" fmla="*/ 628706 h 1402843"/>
              <a:gd name="connsiteX55" fmla="*/ 2929932 w 6884912"/>
              <a:gd name="connsiteY55" fmla="*/ 610358 h 1402843"/>
              <a:gd name="connsiteX56" fmla="*/ 3013020 w 6884912"/>
              <a:gd name="connsiteY56" fmla="*/ 569024 h 1402843"/>
              <a:gd name="connsiteX57" fmla="*/ 3127968 w 6884912"/>
              <a:gd name="connsiteY57" fmla="*/ 529059 h 1402843"/>
              <a:gd name="connsiteX58" fmla="*/ 3222191 w 6884912"/>
              <a:gd name="connsiteY58" fmla="*/ 549333 h 1402843"/>
              <a:gd name="connsiteX59" fmla="*/ 3227953 w 6884912"/>
              <a:gd name="connsiteY59" fmla="*/ 539096 h 1402843"/>
              <a:gd name="connsiteX60" fmla="*/ 3287859 w 6884912"/>
              <a:gd name="connsiteY60" fmla="*/ 529004 h 1402843"/>
              <a:gd name="connsiteX61" fmla="*/ 3510042 w 6884912"/>
              <a:gd name="connsiteY61" fmla="*/ 553266 h 1402843"/>
              <a:gd name="connsiteX62" fmla="*/ 3626773 w 6884912"/>
              <a:gd name="connsiteY62" fmla="*/ 531898 h 1402843"/>
              <a:gd name="connsiteX63" fmla="*/ 3666217 w 6884912"/>
              <a:gd name="connsiteY63" fmla="*/ 514701 h 1402843"/>
              <a:gd name="connsiteX64" fmla="*/ 3732427 w 6884912"/>
              <a:gd name="connsiteY64" fmla="*/ 486485 h 1402843"/>
              <a:gd name="connsiteX65" fmla="*/ 3777022 w 6884912"/>
              <a:gd name="connsiteY65" fmla="*/ 441722 h 1402843"/>
              <a:gd name="connsiteX66" fmla="*/ 3791246 w 6884912"/>
              <a:gd name="connsiteY66" fmla="*/ 431442 h 1402843"/>
              <a:gd name="connsiteX67" fmla="*/ 3819864 w 6884912"/>
              <a:gd name="connsiteY67" fmla="*/ 436051 h 1402843"/>
              <a:gd name="connsiteX68" fmla="*/ 3830398 w 6884912"/>
              <a:gd name="connsiteY68" fmla="*/ 429829 h 1402843"/>
              <a:gd name="connsiteX69" fmla="*/ 3834360 w 6884912"/>
              <a:gd name="connsiteY69" fmla="*/ 430438 h 1402843"/>
              <a:gd name="connsiteX70" fmla="*/ 3843715 w 6884912"/>
              <a:gd name="connsiteY70" fmla="*/ 430198 h 1402843"/>
              <a:gd name="connsiteX71" fmla="*/ 3842609 w 6884912"/>
              <a:gd name="connsiteY71" fmla="*/ 438832 h 1402843"/>
              <a:gd name="connsiteX72" fmla="*/ 3853961 w 6884912"/>
              <a:gd name="connsiteY72" fmla="*/ 454826 h 1402843"/>
              <a:gd name="connsiteX73" fmla="*/ 3907640 w 6884912"/>
              <a:gd name="connsiteY73" fmla="*/ 449014 h 1402843"/>
              <a:gd name="connsiteX74" fmla="*/ 3910449 w 6884912"/>
              <a:gd name="connsiteY74" fmla="*/ 439254 h 1402843"/>
              <a:gd name="connsiteX75" fmla="*/ 3917197 w 6884912"/>
              <a:gd name="connsiteY75" fmla="*/ 437567 h 1402843"/>
              <a:gd name="connsiteX76" fmla="*/ 3922400 w 6884912"/>
              <a:gd name="connsiteY76" fmla="*/ 446502 h 1402843"/>
              <a:gd name="connsiteX77" fmla="*/ 4013061 w 6884912"/>
              <a:gd name="connsiteY77" fmla="*/ 466320 h 1402843"/>
              <a:gd name="connsiteX78" fmla="*/ 4134285 w 6884912"/>
              <a:gd name="connsiteY78" fmla="*/ 477038 h 1402843"/>
              <a:gd name="connsiteX79" fmla="*/ 4220717 w 6884912"/>
              <a:gd name="connsiteY79" fmla="*/ 434392 h 1402843"/>
              <a:gd name="connsiteX80" fmla="*/ 4246954 w 6884912"/>
              <a:gd name="connsiteY80" fmla="*/ 452000 h 1402843"/>
              <a:gd name="connsiteX81" fmla="*/ 4289361 w 6884912"/>
              <a:gd name="connsiteY81" fmla="*/ 438088 h 1402843"/>
              <a:gd name="connsiteX82" fmla="*/ 4498913 w 6884912"/>
              <a:gd name="connsiteY82" fmla="*/ 360361 h 1402843"/>
              <a:gd name="connsiteX83" fmla="*/ 4617330 w 6884912"/>
              <a:gd name="connsiteY83" fmla="*/ 352609 h 1402843"/>
              <a:gd name="connsiteX84" fmla="*/ 4659778 w 6884912"/>
              <a:gd name="connsiteY84" fmla="*/ 359665 h 1402843"/>
              <a:gd name="connsiteX85" fmla="*/ 4730870 w 6884912"/>
              <a:gd name="connsiteY85" fmla="*/ 370878 h 1402843"/>
              <a:gd name="connsiteX86" fmla="*/ 4785037 w 6884912"/>
              <a:gd name="connsiteY86" fmla="*/ 403410 h 1402843"/>
              <a:gd name="connsiteX87" fmla="*/ 4844073 w 6884912"/>
              <a:gd name="connsiteY87" fmla="*/ 403214 h 1402843"/>
              <a:gd name="connsiteX88" fmla="*/ 4920038 w 6884912"/>
              <a:gd name="connsiteY88" fmla="*/ 381864 h 1402843"/>
              <a:gd name="connsiteX89" fmla="*/ 5016639 w 6884912"/>
              <a:gd name="connsiteY89" fmla="*/ 400351 h 1402843"/>
              <a:gd name="connsiteX90" fmla="*/ 5072009 w 6884912"/>
              <a:gd name="connsiteY90" fmla="*/ 402948 h 1402843"/>
              <a:gd name="connsiteX91" fmla="*/ 5223626 w 6884912"/>
              <a:gd name="connsiteY91" fmla="*/ 418802 h 1402843"/>
              <a:gd name="connsiteX92" fmla="*/ 5375773 w 6884912"/>
              <a:gd name="connsiteY92" fmla="*/ 441359 h 1402843"/>
              <a:gd name="connsiteX93" fmla="*/ 5467502 w 6884912"/>
              <a:gd name="connsiteY93" fmla="*/ 492409 h 1402843"/>
              <a:gd name="connsiteX94" fmla="*/ 5592395 w 6884912"/>
              <a:gd name="connsiteY94" fmla="*/ 506880 h 1402843"/>
              <a:gd name="connsiteX95" fmla="*/ 5613532 w 6884912"/>
              <a:gd name="connsiteY95" fmla="*/ 514825 h 1402843"/>
              <a:gd name="connsiteX96" fmla="*/ 5642173 w 6884912"/>
              <a:gd name="connsiteY96" fmla="*/ 508350 h 1402843"/>
              <a:gd name="connsiteX97" fmla="*/ 5756910 w 6884912"/>
              <a:gd name="connsiteY97" fmla="*/ 480657 h 1402843"/>
              <a:gd name="connsiteX98" fmla="*/ 5846667 w 6884912"/>
              <a:gd name="connsiteY98" fmla="*/ 443232 h 1402843"/>
              <a:gd name="connsiteX99" fmla="*/ 5960732 w 6884912"/>
              <a:gd name="connsiteY99" fmla="*/ 462154 h 1402843"/>
              <a:gd name="connsiteX100" fmla="*/ 6029542 w 6884912"/>
              <a:gd name="connsiteY100" fmla="*/ 451785 h 1402843"/>
              <a:gd name="connsiteX101" fmla="*/ 6141123 w 6884912"/>
              <a:gd name="connsiteY101" fmla="*/ 401369 h 1402843"/>
              <a:gd name="connsiteX102" fmla="*/ 6299716 w 6884912"/>
              <a:gd name="connsiteY102" fmla="*/ 0 h 1402843"/>
              <a:gd name="connsiteX103" fmla="*/ 6259275 w 6884912"/>
              <a:gd name="connsiteY103" fmla="*/ 472912 h 1402843"/>
              <a:gd name="connsiteX104" fmla="*/ 6364914 w 6884912"/>
              <a:gd name="connsiteY104" fmla="*/ 481586 h 1402843"/>
              <a:gd name="connsiteX105" fmla="*/ 6380420 w 6884912"/>
              <a:gd name="connsiteY105" fmla="*/ 414641 h 1402843"/>
              <a:gd name="connsiteX106" fmla="*/ 6507891 w 6884912"/>
              <a:gd name="connsiteY106" fmla="*/ 359920 h 1402843"/>
              <a:gd name="connsiteX107" fmla="*/ 6571807 w 6884912"/>
              <a:gd name="connsiteY107" fmla="*/ 340082 h 1402843"/>
              <a:gd name="connsiteX108" fmla="*/ 6671880 w 6884912"/>
              <a:gd name="connsiteY108" fmla="*/ 324377 h 1402843"/>
              <a:gd name="connsiteX109" fmla="*/ 6702266 w 6884912"/>
              <a:gd name="connsiteY109" fmla="*/ 316916 h 1402843"/>
              <a:gd name="connsiteX110" fmla="*/ 6845802 w 6884912"/>
              <a:gd name="connsiteY110" fmla="*/ 265942 h 1402843"/>
              <a:gd name="connsiteX111" fmla="*/ 6884912 w 6884912"/>
              <a:gd name="connsiteY111" fmla="*/ 241446 h 1402843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309193 w 6884912"/>
              <a:gd name="connsiteY103" fmla="*/ 309358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77022 w 6884912"/>
              <a:gd name="connsiteY65" fmla="*/ 200276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13491 w 6884912"/>
              <a:gd name="connsiteY65" fmla="*/ 254795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13491 w 6884912"/>
              <a:gd name="connsiteY65" fmla="*/ 254795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67575 w 6884912"/>
              <a:gd name="connsiteY72" fmla="*/ 195207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292769" y="1034183"/>
                  <a:pt x="353766" y="1028344"/>
                </a:cubicBezTo>
                <a:cubicBezTo>
                  <a:pt x="421086" y="1016577"/>
                  <a:pt x="342043" y="1020322"/>
                  <a:pt x="438104" y="1042406"/>
                </a:cubicBezTo>
                <a:cubicBezTo>
                  <a:pt x="440820" y="1021567"/>
                  <a:pt x="450890" y="1036057"/>
                  <a:pt x="471270" y="1040167"/>
                </a:cubicBezTo>
                <a:cubicBezTo>
                  <a:pt x="503527" y="1033070"/>
                  <a:pt x="494793" y="950977"/>
                  <a:pt x="536109" y="970199"/>
                </a:cubicBezTo>
                <a:cubicBezTo>
                  <a:pt x="522105" y="946825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78944" y="920103"/>
                  <a:pt x="888738" y="901808"/>
                </a:cubicBezTo>
                <a:cubicBezTo>
                  <a:pt x="933047" y="893074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178190" y="698452"/>
                  <a:pt x="1178246" y="698273"/>
                  <a:pt x="1178301" y="698094"/>
                </a:cubicBez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3556" y="622991"/>
                  <a:pt x="1589871" y="629409"/>
                </a:cubicBezTo>
                <a:cubicBezTo>
                  <a:pt x="1649644" y="577681"/>
                  <a:pt x="1659006" y="610309"/>
                  <a:pt x="1731986" y="589682"/>
                </a:cubicBezTo>
                <a:cubicBezTo>
                  <a:pt x="1750397" y="604884"/>
                  <a:pt x="1896056" y="573257"/>
                  <a:pt x="1927935" y="628540"/>
                </a:cubicBezTo>
                <a:cubicBezTo>
                  <a:pt x="2000407" y="623510"/>
                  <a:pt x="2096099" y="577656"/>
                  <a:pt x="2166816" y="559500"/>
                </a:cubicBezTo>
                <a:cubicBezTo>
                  <a:pt x="2255200" y="591669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388202" y="311682"/>
                  <a:pt x="3455587" y="311821"/>
                </a:cubicBezTo>
                <a:cubicBezTo>
                  <a:pt x="3530819" y="306642"/>
                  <a:pt x="3439531" y="258887"/>
                  <a:pt x="3540551" y="290452"/>
                </a:cubicBezTo>
                <a:cubicBezTo>
                  <a:pt x="3546902" y="269835"/>
                  <a:pt x="3590238" y="294393"/>
                  <a:pt x="3611762" y="300514"/>
                </a:cubicBezTo>
                <a:cubicBezTo>
                  <a:pt x="3648047" y="296569"/>
                  <a:pt x="3636107" y="248978"/>
                  <a:pt x="3677971" y="272297"/>
                </a:cubicBezTo>
                <a:cubicBezTo>
                  <a:pt x="3666529" y="247499"/>
                  <a:pt x="3735245" y="279058"/>
                  <a:pt x="3713491" y="254795"/>
                </a:cubicBezTo>
                <a:cubicBezTo>
                  <a:pt x="3718228" y="248018"/>
                  <a:pt x="3737213" y="281807"/>
                  <a:pt x="3754942" y="271775"/>
                </a:cubicBezTo>
                <a:cubicBezTo>
                  <a:pt x="3772671" y="261743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52862" y="196498"/>
                  <a:pt x="3867575" y="195207"/>
                </a:cubicBezTo>
                <a:cubicBezTo>
                  <a:pt x="3898010" y="188396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43839" y="208088"/>
                  <a:pt x="4246954" y="210554"/>
                </a:cubicBezTo>
                <a:cubicBezTo>
                  <a:pt x="4265050" y="224878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66573" y="158177"/>
                  <a:pt x="4891277" y="140895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183483" y="210628"/>
                  <a:pt x="6213495" y="158354"/>
                </a:cubicBezTo>
                <a:cubicBezTo>
                  <a:pt x="6218048" y="179602"/>
                  <a:pt x="6245115" y="154212"/>
                  <a:pt x="6309193" y="240553"/>
                </a:cubicBezTo>
                <a:cubicBezTo>
                  <a:pt x="6313222" y="269315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426762E-B53C-44D2-96D5-147D162D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2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166816 w 6884912"/>
              <a:gd name="connsiteY43" fmla="*/ 559500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259275 w 6884912"/>
              <a:gd name="connsiteY103" fmla="*/ 231466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241446 h 1402843"/>
              <a:gd name="connsiteX1" fmla="*/ 6884912 w 6884912"/>
              <a:gd name="connsiteY1" fmla="*/ 1402843 h 1402843"/>
              <a:gd name="connsiteX2" fmla="*/ 0 w 6884912"/>
              <a:gd name="connsiteY2" fmla="*/ 1402843 h 1402843"/>
              <a:gd name="connsiteX3" fmla="*/ 27135 w 6884912"/>
              <a:gd name="connsiteY3" fmla="*/ 1388906 h 1402843"/>
              <a:gd name="connsiteX4" fmla="*/ 115388 w 6884912"/>
              <a:gd name="connsiteY4" fmla="*/ 1400489 h 1402843"/>
              <a:gd name="connsiteX5" fmla="*/ 119094 w 6884912"/>
              <a:gd name="connsiteY5" fmla="*/ 1389909 h 1402843"/>
              <a:gd name="connsiteX6" fmla="*/ 171824 w 6884912"/>
              <a:gd name="connsiteY6" fmla="*/ 1374670 h 1402843"/>
              <a:gd name="connsiteX7" fmla="*/ 353766 w 6884912"/>
              <a:gd name="connsiteY7" fmla="*/ 1269790 h 1402843"/>
              <a:gd name="connsiteX8" fmla="*/ 438104 w 6884912"/>
              <a:gd name="connsiteY8" fmla="*/ 1283852 h 1402843"/>
              <a:gd name="connsiteX9" fmla="*/ 471270 w 6884912"/>
              <a:gd name="connsiteY9" fmla="*/ 1281613 h 1402843"/>
              <a:gd name="connsiteX10" fmla="*/ 536109 w 6884912"/>
              <a:gd name="connsiteY10" fmla="*/ 1211645 h 1402843"/>
              <a:gd name="connsiteX11" fmla="*/ 601644 w 6884912"/>
              <a:gd name="connsiteY11" fmla="*/ 1245443 h 1402843"/>
              <a:gd name="connsiteX12" fmla="*/ 651408 w 6884912"/>
              <a:gd name="connsiteY12" fmla="*/ 1226384 h 1402843"/>
              <a:gd name="connsiteX13" fmla="*/ 673197 w 6884912"/>
              <a:gd name="connsiteY13" fmla="*/ 1251506 h 1402843"/>
              <a:gd name="connsiteX14" fmla="*/ 723108 w 6884912"/>
              <a:gd name="connsiteY14" fmla="*/ 1221527 h 1402843"/>
              <a:gd name="connsiteX15" fmla="*/ 797699 w 6884912"/>
              <a:gd name="connsiteY15" fmla="*/ 1172808 h 1402843"/>
              <a:gd name="connsiteX16" fmla="*/ 888738 w 6884912"/>
              <a:gd name="connsiteY16" fmla="*/ 1143254 h 1402843"/>
              <a:gd name="connsiteX17" fmla="*/ 965215 w 6884912"/>
              <a:gd name="connsiteY17" fmla="*/ 1088147 h 1402843"/>
              <a:gd name="connsiteX18" fmla="*/ 1085080 w 6884912"/>
              <a:gd name="connsiteY18" fmla="*/ 1017532 h 1402843"/>
              <a:gd name="connsiteX19" fmla="*/ 1131224 w 6884912"/>
              <a:gd name="connsiteY19" fmla="*/ 947606 h 1402843"/>
              <a:gd name="connsiteX20" fmla="*/ 1138051 w 6884912"/>
              <a:gd name="connsiteY20" fmla="*/ 943480 h 1402843"/>
              <a:gd name="connsiteX21" fmla="*/ 1158800 w 6884912"/>
              <a:gd name="connsiteY21" fmla="*/ 941450 h 1402843"/>
              <a:gd name="connsiteX22" fmla="*/ 1166947 w 6884912"/>
              <a:gd name="connsiteY22" fmla="*/ 942208 h 1402843"/>
              <a:gd name="connsiteX23" fmla="*/ 1178135 w 6884912"/>
              <a:gd name="connsiteY23" fmla="*/ 940077 h 1402843"/>
              <a:gd name="connsiteX24" fmla="*/ 1178301 w 6884912"/>
              <a:gd name="connsiteY24" fmla="*/ 939540 h 1402843"/>
              <a:gd name="connsiteX25" fmla="*/ 1188995 w 6884912"/>
              <a:gd name="connsiteY25" fmla="*/ 938494 h 1402843"/>
              <a:gd name="connsiteX26" fmla="*/ 1242716 w 6884912"/>
              <a:gd name="connsiteY26" fmla="*/ 939498 h 1402843"/>
              <a:gd name="connsiteX27" fmla="*/ 1299977 w 6884912"/>
              <a:gd name="connsiteY27" fmla="*/ 880642 h 1402843"/>
              <a:gd name="connsiteX28" fmla="*/ 1326190 w 6884912"/>
              <a:gd name="connsiteY28" fmla="*/ 867401 h 1402843"/>
              <a:gd name="connsiteX29" fmla="*/ 1339600 w 6884912"/>
              <a:gd name="connsiteY29" fmla="*/ 857741 h 1402843"/>
              <a:gd name="connsiteX30" fmla="*/ 1340054 w 6884912"/>
              <a:gd name="connsiteY30" fmla="*/ 855468 h 1402843"/>
              <a:gd name="connsiteX31" fmla="*/ 1391606 w 6884912"/>
              <a:gd name="connsiteY31" fmla="*/ 856675 h 1402843"/>
              <a:gd name="connsiteX32" fmla="*/ 1397565 w 6884912"/>
              <a:gd name="connsiteY32" fmla="*/ 852936 h 1402843"/>
              <a:gd name="connsiteX33" fmla="*/ 1432302 w 6884912"/>
              <a:gd name="connsiteY33" fmla="*/ 858713 h 1402843"/>
              <a:gd name="connsiteX34" fmla="*/ 1449644 w 6884912"/>
              <a:gd name="connsiteY34" fmla="*/ 859037 h 1402843"/>
              <a:gd name="connsiteX35" fmla="*/ 1455793 w 6884912"/>
              <a:gd name="connsiteY35" fmla="*/ 864620 h 1402843"/>
              <a:gd name="connsiteX36" fmla="*/ 1480758 w 6884912"/>
              <a:gd name="connsiteY36" fmla="*/ 862309 h 1402843"/>
              <a:gd name="connsiteX37" fmla="*/ 1483154 w 6884912"/>
              <a:gd name="connsiteY37" fmla="*/ 859973 h 1402843"/>
              <a:gd name="connsiteX38" fmla="*/ 1505495 w 6884912"/>
              <a:gd name="connsiteY38" fmla="*/ 865771 h 1402843"/>
              <a:gd name="connsiteX39" fmla="*/ 1589871 w 6884912"/>
              <a:gd name="connsiteY39" fmla="*/ 870855 h 1402843"/>
              <a:gd name="connsiteX40" fmla="*/ 1731986 w 6884912"/>
              <a:gd name="connsiteY40" fmla="*/ 831128 h 1402843"/>
              <a:gd name="connsiteX41" fmla="*/ 1927935 w 6884912"/>
              <a:gd name="connsiteY41" fmla="*/ 869986 h 1402843"/>
              <a:gd name="connsiteX42" fmla="*/ 2166816 w 6884912"/>
              <a:gd name="connsiteY42" fmla="*/ 800946 h 1402843"/>
              <a:gd name="connsiteX43" fmla="*/ 2352236 w 6884912"/>
              <a:gd name="connsiteY43" fmla="*/ 761048 h 1402843"/>
              <a:gd name="connsiteX44" fmla="*/ 2420791 w 6884912"/>
              <a:gd name="connsiteY44" fmla="*/ 734272 h 1402843"/>
              <a:gd name="connsiteX45" fmla="*/ 2489932 w 6884912"/>
              <a:gd name="connsiteY45" fmla="*/ 749310 h 1402843"/>
              <a:gd name="connsiteX46" fmla="*/ 2512917 w 6884912"/>
              <a:gd name="connsiteY46" fmla="*/ 730573 h 1402843"/>
              <a:gd name="connsiteX47" fmla="*/ 2516783 w 6884912"/>
              <a:gd name="connsiteY47" fmla="*/ 726919 h 1402843"/>
              <a:gd name="connsiteX48" fmla="*/ 2534360 w 6884912"/>
              <a:gd name="connsiteY48" fmla="*/ 721510 h 1402843"/>
              <a:gd name="connsiteX49" fmla="*/ 2536691 w 6884912"/>
              <a:gd name="connsiteY49" fmla="*/ 708464 h 1402843"/>
              <a:gd name="connsiteX50" fmla="*/ 2561265 w 6884912"/>
              <a:gd name="connsiteY50" fmla="*/ 692069 h 1402843"/>
              <a:gd name="connsiteX51" fmla="*/ 2594349 w 6884912"/>
              <a:gd name="connsiteY51" fmla="*/ 685330 h 1402843"/>
              <a:gd name="connsiteX52" fmla="*/ 2754324 w 6884912"/>
              <a:gd name="connsiteY52" fmla="*/ 666212 h 1402843"/>
              <a:gd name="connsiteX53" fmla="*/ 2848470 w 6884912"/>
              <a:gd name="connsiteY53" fmla="*/ 647412 h 1402843"/>
              <a:gd name="connsiteX54" fmla="*/ 2881772 w 6884912"/>
              <a:gd name="connsiteY54" fmla="*/ 628706 h 1402843"/>
              <a:gd name="connsiteX55" fmla="*/ 2929932 w 6884912"/>
              <a:gd name="connsiteY55" fmla="*/ 610358 h 1402843"/>
              <a:gd name="connsiteX56" fmla="*/ 3013020 w 6884912"/>
              <a:gd name="connsiteY56" fmla="*/ 569024 h 1402843"/>
              <a:gd name="connsiteX57" fmla="*/ 3127968 w 6884912"/>
              <a:gd name="connsiteY57" fmla="*/ 529059 h 1402843"/>
              <a:gd name="connsiteX58" fmla="*/ 3222191 w 6884912"/>
              <a:gd name="connsiteY58" fmla="*/ 549333 h 1402843"/>
              <a:gd name="connsiteX59" fmla="*/ 3227953 w 6884912"/>
              <a:gd name="connsiteY59" fmla="*/ 539096 h 1402843"/>
              <a:gd name="connsiteX60" fmla="*/ 3287859 w 6884912"/>
              <a:gd name="connsiteY60" fmla="*/ 529004 h 1402843"/>
              <a:gd name="connsiteX61" fmla="*/ 3510042 w 6884912"/>
              <a:gd name="connsiteY61" fmla="*/ 553266 h 1402843"/>
              <a:gd name="connsiteX62" fmla="*/ 3626773 w 6884912"/>
              <a:gd name="connsiteY62" fmla="*/ 531898 h 1402843"/>
              <a:gd name="connsiteX63" fmla="*/ 3666217 w 6884912"/>
              <a:gd name="connsiteY63" fmla="*/ 514701 h 1402843"/>
              <a:gd name="connsiteX64" fmla="*/ 3732427 w 6884912"/>
              <a:gd name="connsiteY64" fmla="*/ 486485 h 1402843"/>
              <a:gd name="connsiteX65" fmla="*/ 3777022 w 6884912"/>
              <a:gd name="connsiteY65" fmla="*/ 441722 h 1402843"/>
              <a:gd name="connsiteX66" fmla="*/ 3791246 w 6884912"/>
              <a:gd name="connsiteY66" fmla="*/ 431442 h 1402843"/>
              <a:gd name="connsiteX67" fmla="*/ 3819864 w 6884912"/>
              <a:gd name="connsiteY67" fmla="*/ 436051 h 1402843"/>
              <a:gd name="connsiteX68" fmla="*/ 3830398 w 6884912"/>
              <a:gd name="connsiteY68" fmla="*/ 429829 h 1402843"/>
              <a:gd name="connsiteX69" fmla="*/ 3834360 w 6884912"/>
              <a:gd name="connsiteY69" fmla="*/ 430438 h 1402843"/>
              <a:gd name="connsiteX70" fmla="*/ 3843715 w 6884912"/>
              <a:gd name="connsiteY70" fmla="*/ 430198 h 1402843"/>
              <a:gd name="connsiteX71" fmla="*/ 3842609 w 6884912"/>
              <a:gd name="connsiteY71" fmla="*/ 438832 h 1402843"/>
              <a:gd name="connsiteX72" fmla="*/ 3853961 w 6884912"/>
              <a:gd name="connsiteY72" fmla="*/ 454826 h 1402843"/>
              <a:gd name="connsiteX73" fmla="*/ 3907640 w 6884912"/>
              <a:gd name="connsiteY73" fmla="*/ 449014 h 1402843"/>
              <a:gd name="connsiteX74" fmla="*/ 3910449 w 6884912"/>
              <a:gd name="connsiteY74" fmla="*/ 439254 h 1402843"/>
              <a:gd name="connsiteX75" fmla="*/ 3917197 w 6884912"/>
              <a:gd name="connsiteY75" fmla="*/ 437567 h 1402843"/>
              <a:gd name="connsiteX76" fmla="*/ 3922400 w 6884912"/>
              <a:gd name="connsiteY76" fmla="*/ 446502 h 1402843"/>
              <a:gd name="connsiteX77" fmla="*/ 4013061 w 6884912"/>
              <a:gd name="connsiteY77" fmla="*/ 466320 h 1402843"/>
              <a:gd name="connsiteX78" fmla="*/ 4134285 w 6884912"/>
              <a:gd name="connsiteY78" fmla="*/ 477038 h 1402843"/>
              <a:gd name="connsiteX79" fmla="*/ 4220717 w 6884912"/>
              <a:gd name="connsiteY79" fmla="*/ 434392 h 1402843"/>
              <a:gd name="connsiteX80" fmla="*/ 4246954 w 6884912"/>
              <a:gd name="connsiteY80" fmla="*/ 452000 h 1402843"/>
              <a:gd name="connsiteX81" fmla="*/ 4289361 w 6884912"/>
              <a:gd name="connsiteY81" fmla="*/ 438088 h 1402843"/>
              <a:gd name="connsiteX82" fmla="*/ 4498913 w 6884912"/>
              <a:gd name="connsiteY82" fmla="*/ 360361 h 1402843"/>
              <a:gd name="connsiteX83" fmla="*/ 4617330 w 6884912"/>
              <a:gd name="connsiteY83" fmla="*/ 352609 h 1402843"/>
              <a:gd name="connsiteX84" fmla="*/ 4659778 w 6884912"/>
              <a:gd name="connsiteY84" fmla="*/ 359665 h 1402843"/>
              <a:gd name="connsiteX85" fmla="*/ 4730870 w 6884912"/>
              <a:gd name="connsiteY85" fmla="*/ 370878 h 1402843"/>
              <a:gd name="connsiteX86" fmla="*/ 4785037 w 6884912"/>
              <a:gd name="connsiteY86" fmla="*/ 403410 h 1402843"/>
              <a:gd name="connsiteX87" fmla="*/ 4844073 w 6884912"/>
              <a:gd name="connsiteY87" fmla="*/ 403214 h 1402843"/>
              <a:gd name="connsiteX88" fmla="*/ 4920038 w 6884912"/>
              <a:gd name="connsiteY88" fmla="*/ 381864 h 1402843"/>
              <a:gd name="connsiteX89" fmla="*/ 5016639 w 6884912"/>
              <a:gd name="connsiteY89" fmla="*/ 400351 h 1402843"/>
              <a:gd name="connsiteX90" fmla="*/ 5072009 w 6884912"/>
              <a:gd name="connsiteY90" fmla="*/ 402948 h 1402843"/>
              <a:gd name="connsiteX91" fmla="*/ 5223626 w 6884912"/>
              <a:gd name="connsiteY91" fmla="*/ 418802 h 1402843"/>
              <a:gd name="connsiteX92" fmla="*/ 5375773 w 6884912"/>
              <a:gd name="connsiteY92" fmla="*/ 441359 h 1402843"/>
              <a:gd name="connsiteX93" fmla="*/ 5467502 w 6884912"/>
              <a:gd name="connsiteY93" fmla="*/ 492409 h 1402843"/>
              <a:gd name="connsiteX94" fmla="*/ 5592395 w 6884912"/>
              <a:gd name="connsiteY94" fmla="*/ 506880 h 1402843"/>
              <a:gd name="connsiteX95" fmla="*/ 5613532 w 6884912"/>
              <a:gd name="connsiteY95" fmla="*/ 514825 h 1402843"/>
              <a:gd name="connsiteX96" fmla="*/ 5642173 w 6884912"/>
              <a:gd name="connsiteY96" fmla="*/ 508350 h 1402843"/>
              <a:gd name="connsiteX97" fmla="*/ 5756910 w 6884912"/>
              <a:gd name="connsiteY97" fmla="*/ 480657 h 1402843"/>
              <a:gd name="connsiteX98" fmla="*/ 5846667 w 6884912"/>
              <a:gd name="connsiteY98" fmla="*/ 443232 h 1402843"/>
              <a:gd name="connsiteX99" fmla="*/ 5960732 w 6884912"/>
              <a:gd name="connsiteY99" fmla="*/ 462154 h 1402843"/>
              <a:gd name="connsiteX100" fmla="*/ 6029542 w 6884912"/>
              <a:gd name="connsiteY100" fmla="*/ 451785 h 1402843"/>
              <a:gd name="connsiteX101" fmla="*/ 6141123 w 6884912"/>
              <a:gd name="connsiteY101" fmla="*/ 401369 h 1402843"/>
              <a:gd name="connsiteX102" fmla="*/ 6299716 w 6884912"/>
              <a:gd name="connsiteY102" fmla="*/ 0 h 1402843"/>
              <a:gd name="connsiteX103" fmla="*/ 6259275 w 6884912"/>
              <a:gd name="connsiteY103" fmla="*/ 472912 h 1402843"/>
              <a:gd name="connsiteX104" fmla="*/ 6364914 w 6884912"/>
              <a:gd name="connsiteY104" fmla="*/ 481586 h 1402843"/>
              <a:gd name="connsiteX105" fmla="*/ 6380420 w 6884912"/>
              <a:gd name="connsiteY105" fmla="*/ 414641 h 1402843"/>
              <a:gd name="connsiteX106" fmla="*/ 6507891 w 6884912"/>
              <a:gd name="connsiteY106" fmla="*/ 359920 h 1402843"/>
              <a:gd name="connsiteX107" fmla="*/ 6571807 w 6884912"/>
              <a:gd name="connsiteY107" fmla="*/ 340082 h 1402843"/>
              <a:gd name="connsiteX108" fmla="*/ 6671880 w 6884912"/>
              <a:gd name="connsiteY108" fmla="*/ 324377 h 1402843"/>
              <a:gd name="connsiteX109" fmla="*/ 6702266 w 6884912"/>
              <a:gd name="connsiteY109" fmla="*/ 316916 h 1402843"/>
              <a:gd name="connsiteX110" fmla="*/ 6845802 w 6884912"/>
              <a:gd name="connsiteY110" fmla="*/ 265942 h 1402843"/>
              <a:gd name="connsiteX111" fmla="*/ 6884912 w 6884912"/>
              <a:gd name="connsiteY111" fmla="*/ 241446 h 1402843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259275 w 6884912"/>
              <a:gd name="connsiteY103" fmla="*/ 300271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68805 h 1230202"/>
              <a:gd name="connsiteX1" fmla="*/ 6884912 w 6884912"/>
              <a:gd name="connsiteY1" fmla="*/ 1230202 h 1230202"/>
              <a:gd name="connsiteX2" fmla="*/ 0 w 6884912"/>
              <a:gd name="connsiteY2" fmla="*/ 1230202 h 1230202"/>
              <a:gd name="connsiteX3" fmla="*/ 27135 w 6884912"/>
              <a:gd name="connsiteY3" fmla="*/ 1216265 h 1230202"/>
              <a:gd name="connsiteX4" fmla="*/ 115388 w 6884912"/>
              <a:gd name="connsiteY4" fmla="*/ 1227848 h 1230202"/>
              <a:gd name="connsiteX5" fmla="*/ 119094 w 6884912"/>
              <a:gd name="connsiteY5" fmla="*/ 1217268 h 1230202"/>
              <a:gd name="connsiteX6" fmla="*/ 171824 w 6884912"/>
              <a:gd name="connsiteY6" fmla="*/ 1202029 h 1230202"/>
              <a:gd name="connsiteX7" fmla="*/ 353766 w 6884912"/>
              <a:gd name="connsiteY7" fmla="*/ 1097149 h 1230202"/>
              <a:gd name="connsiteX8" fmla="*/ 438104 w 6884912"/>
              <a:gd name="connsiteY8" fmla="*/ 1111211 h 1230202"/>
              <a:gd name="connsiteX9" fmla="*/ 471270 w 6884912"/>
              <a:gd name="connsiteY9" fmla="*/ 1108972 h 1230202"/>
              <a:gd name="connsiteX10" fmla="*/ 536109 w 6884912"/>
              <a:gd name="connsiteY10" fmla="*/ 1039004 h 1230202"/>
              <a:gd name="connsiteX11" fmla="*/ 601644 w 6884912"/>
              <a:gd name="connsiteY11" fmla="*/ 1072802 h 1230202"/>
              <a:gd name="connsiteX12" fmla="*/ 651408 w 6884912"/>
              <a:gd name="connsiteY12" fmla="*/ 1053743 h 1230202"/>
              <a:gd name="connsiteX13" fmla="*/ 673197 w 6884912"/>
              <a:gd name="connsiteY13" fmla="*/ 1078865 h 1230202"/>
              <a:gd name="connsiteX14" fmla="*/ 723108 w 6884912"/>
              <a:gd name="connsiteY14" fmla="*/ 1048886 h 1230202"/>
              <a:gd name="connsiteX15" fmla="*/ 797699 w 6884912"/>
              <a:gd name="connsiteY15" fmla="*/ 1000167 h 1230202"/>
              <a:gd name="connsiteX16" fmla="*/ 888738 w 6884912"/>
              <a:gd name="connsiteY16" fmla="*/ 970613 h 1230202"/>
              <a:gd name="connsiteX17" fmla="*/ 965215 w 6884912"/>
              <a:gd name="connsiteY17" fmla="*/ 915506 h 1230202"/>
              <a:gd name="connsiteX18" fmla="*/ 1085080 w 6884912"/>
              <a:gd name="connsiteY18" fmla="*/ 844891 h 1230202"/>
              <a:gd name="connsiteX19" fmla="*/ 1131224 w 6884912"/>
              <a:gd name="connsiteY19" fmla="*/ 774965 h 1230202"/>
              <a:gd name="connsiteX20" fmla="*/ 1138051 w 6884912"/>
              <a:gd name="connsiteY20" fmla="*/ 770839 h 1230202"/>
              <a:gd name="connsiteX21" fmla="*/ 1158800 w 6884912"/>
              <a:gd name="connsiteY21" fmla="*/ 768809 h 1230202"/>
              <a:gd name="connsiteX22" fmla="*/ 1166947 w 6884912"/>
              <a:gd name="connsiteY22" fmla="*/ 769567 h 1230202"/>
              <a:gd name="connsiteX23" fmla="*/ 1178135 w 6884912"/>
              <a:gd name="connsiteY23" fmla="*/ 767436 h 1230202"/>
              <a:gd name="connsiteX24" fmla="*/ 1178301 w 6884912"/>
              <a:gd name="connsiteY24" fmla="*/ 766899 h 1230202"/>
              <a:gd name="connsiteX25" fmla="*/ 1188995 w 6884912"/>
              <a:gd name="connsiteY25" fmla="*/ 765853 h 1230202"/>
              <a:gd name="connsiteX26" fmla="*/ 1242716 w 6884912"/>
              <a:gd name="connsiteY26" fmla="*/ 766857 h 1230202"/>
              <a:gd name="connsiteX27" fmla="*/ 1299977 w 6884912"/>
              <a:gd name="connsiteY27" fmla="*/ 708001 h 1230202"/>
              <a:gd name="connsiteX28" fmla="*/ 1326190 w 6884912"/>
              <a:gd name="connsiteY28" fmla="*/ 694760 h 1230202"/>
              <a:gd name="connsiteX29" fmla="*/ 1339600 w 6884912"/>
              <a:gd name="connsiteY29" fmla="*/ 685100 h 1230202"/>
              <a:gd name="connsiteX30" fmla="*/ 1340054 w 6884912"/>
              <a:gd name="connsiteY30" fmla="*/ 682827 h 1230202"/>
              <a:gd name="connsiteX31" fmla="*/ 1391606 w 6884912"/>
              <a:gd name="connsiteY31" fmla="*/ 684034 h 1230202"/>
              <a:gd name="connsiteX32" fmla="*/ 1397565 w 6884912"/>
              <a:gd name="connsiteY32" fmla="*/ 680295 h 1230202"/>
              <a:gd name="connsiteX33" fmla="*/ 1432302 w 6884912"/>
              <a:gd name="connsiteY33" fmla="*/ 686072 h 1230202"/>
              <a:gd name="connsiteX34" fmla="*/ 1449644 w 6884912"/>
              <a:gd name="connsiteY34" fmla="*/ 686396 h 1230202"/>
              <a:gd name="connsiteX35" fmla="*/ 1455793 w 6884912"/>
              <a:gd name="connsiteY35" fmla="*/ 691979 h 1230202"/>
              <a:gd name="connsiteX36" fmla="*/ 1480758 w 6884912"/>
              <a:gd name="connsiteY36" fmla="*/ 689668 h 1230202"/>
              <a:gd name="connsiteX37" fmla="*/ 1483154 w 6884912"/>
              <a:gd name="connsiteY37" fmla="*/ 687332 h 1230202"/>
              <a:gd name="connsiteX38" fmla="*/ 1505495 w 6884912"/>
              <a:gd name="connsiteY38" fmla="*/ 693130 h 1230202"/>
              <a:gd name="connsiteX39" fmla="*/ 1589871 w 6884912"/>
              <a:gd name="connsiteY39" fmla="*/ 698214 h 1230202"/>
              <a:gd name="connsiteX40" fmla="*/ 1731986 w 6884912"/>
              <a:gd name="connsiteY40" fmla="*/ 658487 h 1230202"/>
              <a:gd name="connsiteX41" fmla="*/ 1927935 w 6884912"/>
              <a:gd name="connsiteY41" fmla="*/ 697345 h 1230202"/>
              <a:gd name="connsiteX42" fmla="*/ 2166816 w 6884912"/>
              <a:gd name="connsiteY42" fmla="*/ 628305 h 1230202"/>
              <a:gd name="connsiteX43" fmla="*/ 2352236 w 6884912"/>
              <a:gd name="connsiteY43" fmla="*/ 588407 h 1230202"/>
              <a:gd name="connsiteX44" fmla="*/ 2420791 w 6884912"/>
              <a:gd name="connsiteY44" fmla="*/ 561631 h 1230202"/>
              <a:gd name="connsiteX45" fmla="*/ 2489932 w 6884912"/>
              <a:gd name="connsiteY45" fmla="*/ 576669 h 1230202"/>
              <a:gd name="connsiteX46" fmla="*/ 2512917 w 6884912"/>
              <a:gd name="connsiteY46" fmla="*/ 557932 h 1230202"/>
              <a:gd name="connsiteX47" fmla="*/ 2516783 w 6884912"/>
              <a:gd name="connsiteY47" fmla="*/ 554278 h 1230202"/>
              <a:gd name="connsiteX48" fmla="*/ 2534360 w 6884912"/>
              <a:gd name="connsiteY48" fmla="*/ 548869 h 1230202"/>
              <a:gd name="connsiteX49" fmla="*/ 2536691 w 6884912"/>
              <a:gd name="connsiteY49" fmla="*/ 535823 h 1230202"/>
              <a:gd name="connsiteX50" fmla="*/ 2561265 w 6884912"/>
              <a:gd name="connsiteY50" fmla="*/ 519428 h 1230202"/>
              <a:gd name="connsiteX51" fmla="*/ 2594349 w 6884912"/>
              <a:gd name="connsiteY51" fmla="*/ 512689 h 1230202"/>
              <a:gd name="connsiteX52" fmla="*/ 2754324 w 6884912"/>
              <a:gd name="connsiteY52" fmla="*/ 493571 h 1230202"/>
              <a:gd name="connsiteX53" fmla="*/ 2848470 w 6884912"/>
              <a:gd name="connsiteY53" fmla="*/ 474771 h 1230202"/>
              <a:gd name="connsiteX54" fmla="*/ 2881772 w 6884912"/>
              <a:gd name="connsiteY54" fmla="*/ 456065 h 1230202"/>
              <a:gd name="connsiteX55" fmla="*/ 2929932 w 6884912"/>
              <a:gd name="connsiteY55" fmla="*/ 437717 h 1230202"/>
              <a:gd name="connsiteX56" fmla="*/ 3013020 w 6884912"/>
              <a:gd name="connsiteY56" fmla="*/ 396383 h 1230202"/>
              <a:gd name="connsiteX57" fmla="*/ 3127968 w 6884912"/>
              <a:gd name="connsiteY57" fmla="*/ 356418 h 1230202"/>
              <a:gd name="connsiteX58" fmla="*/ 3222191 w 6884912"/>
              <a:gd name="connsiteY58" fmla="*/ 376692 h 1230202"/>
              <a:gd name="connsiteX59" fmla="*/ 3227953 w 6884912"/>
              <a:gd name="connsiteY59" fmla="*/ 366455 h 1230202"/>
              <a:gd name="connsiteX60" fmla="*/ 3287859 w 6884912"/>
              <a:gd name="connsiteY60" fmla="*/ 356363 h 1230202"/>
              <a:gd name="connsiteX61" fmla="*/ 3510042 w 6884912"/>
              <a:gd name="connsiteY61" fmla="*/ 380625 h 1230202"/>
              <a:gd name="connsiteX62" fmla="*/ 3626773 w 6884912"/>
              <a:gd name="connsiteY62" fmla="*/ 359257 h 1230202"/>
              <a:gd name="connsiteX63" fmla="*/ 3666217 w 6884912"/>
              <a:gd name="connsiteY63" fmla="*/ 342060 h 1230202"/>
              <a:gd name="connsiteX64" fmla="*/ 3732427 w 6884912"/>
              <a:gd name="connsiteY64" fmla="*/ 313844 h 1230202"/>
              <a:gd name="connsiteX65" fmla="*/ 3777022 w 6884912"/>
              <a:gd name="connsiteY65" fmla="*/ 269081 h 1230202"/>
              <a:gd name="connsiteX66" fmla="*/ 3791246 w 6884912"/>
              <a:gd name="connsiteY66" fmla="*/ 258801 h 1230202"/>
              <a:gd name="connsiteX67" fmla="*/ 3819864 w 6884912"/>
              <a:gd name="connsiteY67" fmla="*/ 263410 h 1230202"/>
              <a:gd name="connsiteX68" fmla="*/ 3830398 w 6884912"/>
              <a:gd name="connsiteY68" fmla="*/ 257188 h 1230202"/>
              <a:gd name="connsiteX69" fmla="*/ 3834360 w 6884912"/>
              <a:gd name="connsiteY69" fmla="*/ 257797 h 1230202"/>
              <a:gd name="connsiteX70" fmla="*/ 3843715 w 6884912"/>
              <a:gd name="connsiteY70" fmla="*/ 257557 h 1230202"/>
              <a:gd name="connsiteX71" fmla="*/ 3842609 w 6884912"/>
              <a:gd name="connsiteY71" fmla="*/ 266191 h 1230202"/>
              <a:gd name="connsiteX72" fmla="*/ 3853961 w 6884912"/>
              <a:gd name="connsiteY72" fmla="*/ 282185 h 1230202"/>
              <a:gd name="connsiteX73" fmla="*/ 3907640 w 6884912"/>
              <a:gd name="connsiteY73" fmla="*/ 276373 h 1230202"/>
              <a:gd name="connsiteX74" fmla="*/ 3910449 w 6884912"/>
              <a:gd name="connsiteY74" fmla="*/ 266613 h 1230202"/>
              <a:gd name="connsiteX75" fmla="*/ 3917197 w 6884912"/>
              <a:gd name="connsiteY75" fmla="*/ 264926 h 1230202"/>
              <a:gd name="connsiteX76" fmla="*/ 3922400 w 6884912"/>
              <a:gd name="connsiteY76" fmla="*/ 273861 h 1230202"/>
              <a:gd name="connsiteX77" fmla="*/ 4013061 w 6884912"/>
              <a:gd name="connsiteY77" fmla="*/ 293679 h 1230202"/>
              <a:gd name="connsiteX78" fmla="*/ 4134285 w 6884912"/>
              <a:gd name="connsiteY78" fmla="*/ 304397 h 1230202"/>
              <a:gd name="connsiteX79" fmla="*/ 4220717 w 6884912"/>
              <a:gd name="connsiteY79" fmla="*/ 261751 h 1230202"/>
              <a:gd name="connsiteX80" fmla="*/ 4246954 w 6884912"/>
              <a:gd name="connsiteY80" fmla="*/ 279359 h 1230202"/>
              <a:gd name="connsiteX81" fmla="*/ 4289361 w 6884912"/>
              <a:gd name="connsiteY81" fmla="*/ 265447 h 1230202"/>
              <a:gd name="connsiteX82" fmla="*/ 4498913 w 6884912"/>
              <a:gd name="connsiteY82" fmla="*/ 187720 h 1230202"/>
              <a:gd name="connsiteX83" fmla="*/ 4617330 w 6884912"/>
              <a:gd name="connsiteY83" fmla="*/ 179968 h 1230202"/>
              <a:gd name="connsiteX84" fmla="*/ 4659778 w 6884912"/>
              <a:gd name="connsiteY84" fmla="*/ 187024 h 1230202"/>
              <a:gd name="connsiteX85" fmla="*/ 4730870 w 6884912"/>
              <a:gd name="connsiteY85" fmla="*/ 198237 h 1230202"/>
              <a:gd name="connsiteX86" fmla="*/ 4785037 w 6884912"/>
              <a:gd name="connsiteY86" fmla="*/ 230769 h 1230202"/>
              <a:gd name="connsiteX87" fmla="*/ 4844073 w 6884912"/>
              <a:gd name="connsiteY87" fmla="*/ 230573 h 1230202"/>
              <a:gd name="connsiteX88" fmla="*/ 4920038 w 6884912"/>
              <a:gd name="connsiteY88" fmla="*/ 209223 h 1230202"/>
              <a:gd name="connsiteX89" fmla="*/ 5016639 w 6884912"/>
              <a:gd name="connsiteY89" fmla="*/ 227710 h 1230202"/>
              <a:gd name="connsiteX90" fmla="*/ 5072009 w 6884912"/>
              <a:gd name="connsiteY90" fmla="*/ 230307 h 1230202"/>
              <a:gd name="connsiteX91" fmla="*/ 5223626 w 6884912"/>
              <a:gd name="connsiteY91" fmla="*/ 246161 h 1230202"/>
              <a:gd name="connsiteX92" fmla="*/ 5375773 w 6884912"/>
              <a:gd name="connsiteY92" fmla="*/ 268718 h 1230202"/>
              <a:gd name="connsiteX93" fmla="*/ 5467502 w 6884912"/>
              <a:gd name="connsiteY93" fmla="*/ 319768 h 1230202"/>
              <a:gd name="connsiteX94" fmla="*/ 5592395 w 6884912"/>
              <a:gd name="connsiteY94" fmla="*/ 334239 h 1230202"/>
              <a:gd name="connsiteX95" fmla="*/ 5613532 w 6884912"/>
              <a:gd name="connsiteY95" fmla="*/ 342184 h 1230202"/>
              <a:gd name="connsiteX96" fmla="*/ 5642173 w 6884912"/>
              <a:gd name="connsiteY96" fmla="*/ 335709 h 1230202"/>
              <a:gd name="connsiteX97" fmla="*/ 5756910 w 6884912"/>
              <a:gd name="connsiteY97" fmla="*/ 308016 h 1230202"/>
              <a:gd name="connsiteX98" fmla="*/ 5846667 w 6884912"/>
              <a:gd name="connsiteY98" fmla="*/ 270591 h 1230202"/>
              <a:gd name="connsiteX99" fmla="*/ 5960732 w 6884912"/>
              <a:gd name="connsiteY99" fmla="*/ 289513 h 1230202"/>
              <a:gd name="connsiteX100" fmla="*/ 6029542 w 6884912"/>
              <a:gd name="connsiteY100" fmla="*/ 279144 h 1230202"/>
              <a:gd name="connsiteX101" fmla="*/ 6141123 w 6884912"/>
              <a:gd name="connsiteY101" fmla="*/ 228728 h 1230202"/>
              <a:gd name="connsiteX102" fmla="*/ 6258874 w 6884912"/>
              <a:gd name="connsiteY102" fmla="*/ 0 h 1230202"/>
              <a:gd name="connsiteX103" fmla="*/ 6309193 w 6884912"/>
              <a:gd name="connsiteY103" fmla="*/ 309358 h 1230202"/>
              <a:gd name="connsiteX104" fmla="*/ 6364914 w 6884912"/>
              <a:gd name="connsiteY104" fmla="*/ 308945 h 1230202"/>
              <a:gd name="connsiteX105" fmla="*/ 6380420 w 6884912"/>
              <a:gd name="connsiteY105" fmla="*/ 242000 h 1230202"/>
              <a:gd name="connsiteX106" fmla="*/ 6507891 w 6884912"/>
              <a:gd name="connsiteY106" fmla="*/ 187279 h 1230202"/>
              <a:gd name="connsiteX107" fmla="*/ 6571807 w 6884912"/>
              <a:gd name="connsiteY107" fmla="*/ 167441 h 1230202"/>
              <a:gd name="connsiteX108" fmla="*/ 6671880 w 6884912"/>
              <a:gd name="connsiteY108" fmla="*/ 151736 h 1230202"/>
              <a:gd name="connsiteX109" fmla="*/ 6702266 w 6884912"/>
              <a:gd name="connsiteY109" fmla="*/ 144275 h 1230202"/>
              <a:gd name="connsiteX110" fmla="*/ 6845802 w 6884912"/>
              <a:gd name="connsiteY110" fmla="*/ 93301 h 1230202"/>
              <a:gd name="connsiteX111" fmla="*/ 6884912 w 6884912"/>
              <a:gd name="connsiteY111" fmla="*/ 68805 h 1230202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77022 w 6884912"/>
              <a:gd name="connsiteY65" fmla="*/ 200276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13491 w 6884912"/>
              <a:gd name="connsiteY65" fmla="*/ 254795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3766 w 6884912"/>
              <a:gd name="connsiteY7" fmla="*/ 1028344 h 1161397"/>
              <a:gd name="connsiteX8" fmla="*/ 438104 w 6884912"/>
              <a:gd name="connsiteY8" fmla="*/ 1042406 h 1161397"/>
              <a:gd name="connsiteX9" fmla="*/ 471270 w 6884912"/>
              <a:gd name="connsiteY9" fmla="*/ 1040167 h 1161397"/>
              <a:gd name="connsiteX10" fmla="*/ 536109 w 6884912"/>
              <a:gd name="connsiteY10" fmla="*/ 970199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88738 w 6884912"/>
              <a:gd name="connsiteY16" fmla="*/ 901808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89871 w 6884912"/>
              <a:gd name="connsiteY39" fmla="*/ 629409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166816 w 6884912"/>
              <a:gd name="connsiteY42" fmla="*/ 559500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455587 w 6884912"/>
              <a:gd name="connsiteY61" fmla="*/ 311821 h 1161397"/>
              <a:gd name="connsiteX62" fmla="*/ 3540551 w 6884912"/>
              <a:gd name="connsiteY62" fmla="*/ 290452 h 1161397"/>
              <a:gd name="connsiteX63" fmla="*/ 3611762 w 6884912"/>
              <a:gd name="connsiteY63" fmla="*/ 300514 h 1161397"/>
              <a:gd name="connsiteX64" fmla="*/ 3677971 w 6884912"/>
              <a:gd name="connsiteY64" fmla="*/ 272297 h 1161397"/>
              <a:gd name="connsiteX65" fmla="*/ 3713491 w 6884912"/>
              <a:gd name="connsiteY65" fmla="*/ 254795 h 1161397"/>
              <a:gd name="connsiteX66" fmla="*/ 3754942 w 6884912"/>
              <a:gd name="connsiteY66" fmla="*/ 271775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67575 w 6884912"/>
              <a:gd name="connsiteY72" fmla="*/ 195207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46954 w 6884912"/>
              <a:gd name="connsiteY80" fmla="*/ 210554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13495 w 6884912"/>
              <a:gd name="connsiteY102" fmla="*/ 158354 h 1161397"/>
              <a:gd name="connsiteX103" fmla="*/ 6309193 w 6884912"/>
              <a:gd name="connsiteY103" fmla="*/ 24055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292769" y="1034183"/>
                  <a:pt x="353766" y="1028344"/>
                </a:cubicBezTo>
                <a:cubicBezTo>
                  <a:pt x="421086" y="1016577"/>
                  <a:pt x="342043" y="1020322"/>
                  <a:pt x="438104" y="1042406"/>
                </a:cubicBezTo>
                <a:cubicBezTo>
                  <a:pt x="440820" y="1021567"/>
                  <a:pt x="450890" y="1036057"/>
                  <a:pt x="471270" y="1040167"/>
                </a:cubicBezTo>
                <a:cubicBezTo>
                  <a:pt x="503527" y="1033070"/>
                  <a:pt x="494793" y="950977"/>
                  <a:pt x="536109" y="970199"/>
                </a:cubicBezTo>
                <a:cubicBezTo>
                  <a:pt x="522105" y="946825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78944" y="920103"/>
                  <a:pt x="888738" y="901808"/>
                </a:cubicBezTo>
                <a:cubicBezTo>
                  <a:pt x="933047" y="893074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178190" y="698452"/>
                  <a:pt x="1178246" y="698273"/>
                  <a:pt x="1178301" y="698094"/>
                </a:cubicBez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3556" y="622991"/>
                  <a:pt x="1589871" y="629409"/>
                </a:cubicBezTo>
                <a:cubicBezTo>
                  <a:pt x="1649644" y="577681"/>
                  <a:pt x="1659006" y="610309"/>
                  <a:pt x="1731986" y="589682"/>
                </a:cubicBezTo>
                <a:cubicBezTo>
                  <a:pt x="1750397" y="604884"/>
                  <a:pt x="1896056" y="573257"/>
                  <a:pt x="1927935" y="628540"/>
                </a:cubicBezTo>
                <a:cubicBezTo>
                  <a:pt x="2000407" y="623510"/>
                  <a:pt x="2096099" y="577656"/>
                  <a:pt x="2166816" y="559500"/>
                </a:cubicBezTo>
                <a:cubicBezTo>
                  <a:pt x="2255200" y="591669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388202" y="311682"/>
                  <a:pt x="3455587" y="311821"/>
                </a:cubicBezTo>
                <a:cubicBezTo>
                  <a:pt x="3530819" y="306642"/>
                  <a:pt x="3439531" y="258887"/>
                  <a:pt x="3540551" y="290452"/>
                </a:cubicBezTo>
                <a:cubicBezTo>
                  <a:pt x="3546902" y="269835"/>
                  <a:pt x="3590238" y="294393"/>
                  <a:pt x="3611762" y="300514"/>
                </a:cubicBezTo>
                <a:cubicBezTo>
                  <a:pt x="3648047" y="296569"/>
                  <a:pt x="3636107" y="248978"/>
                  <a:pt x="3677971" y="272297"/>
                </a:cubicBezTo>
                <a:cubicBezTo>
                  <a:pt x="3666529" y="247499"/>
                  <a:pt x="3735245" y="279058"/>
                  <a:pt x="3713491" y="254795"/>
                </a:cubicBezTo>
                <a:cubicBezTo>
                  <a:pt x="3718228" y="248018"/>
                  <a:pt x="3737213" y="281807"/>
                  <a:pt x="3754942" y="271775"/>
                </a:cubicBezTo>
                <a:cubicBezTo>
                  <a:pt x="3772671" y="261743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52862" y="196498"/>
                  <a:pt x="3867575" y="195207"/>
                </a:cubicBezTo>
                <a:cubicBezTo>
                  <a:pt x="3898010" y="188396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43839" y="208088"/>
                  <a:pt x="4246954" y="210554"/>
                </a:cubicBezTo>
                <a:cubicBezTo>
                  <a:pt x="4265050" y="224878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66573" y="158177"/>
                  <a:pt x="4891277" y="140895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183483" y="210628"/>
                  <a:pt x="6213495" y="158354"/>
                </a:cubicBezTo>
                <a:cubicBezTo>
                  <a:pt x="6218048" y="179602"/>
                  <a:pt x="6245115" y="154212"/>
                  <a:pt x="6309193" y="240553"/>
                </a:cubicBezTo>
                <a:cubicBezTo>
                  <a:pt x="6313222" y="269315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8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capped mountain range and fog">
            <a:extLst>
              <a:ext uri="{FF2B5EF4-FFF2-40B4-BE49-F238E27FC236}">
                <a16:creationId xmlns:a16="http://schemas.microsoft.com/office/drawing/2014/main" id="{A54FA03E-4242-491A-A1E8-D762F8B6A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B254D-C351-6D42-8D23-5CF21D1E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42" y="3024480"/>
            <a:ext cx="8376514" cy="117116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50000"/>
                </a:schemeClr>
              </a:gs>
              <a:gs pos="48000">
                <a:schemeClr val="accent3">
                  <a:lumMod val="97000"/>
                  <a:lumOff val="3000"/>
                  <a:alpha val="50000"/>
                </a:schemeClr>
              </a:gs>
              <a:gs pos="100000">
                <a:schemeClr val="accent3">
                  <a:lumMod val="60000"/>
                  <a:lumOff val="4000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Mountains Matter for Biodiversity</a:t>
            </a:r>
          </a:p>
        </p:txBody>
      </p:sp>
    </p:spTree>
    <p:extLst>
      <p:ext uri="{BB962C8B-B14F-4D97-AF65-F5344CB8AC3E}">
        <p14:creationId xmlns:p14="http://schemas.microsoft.com/office/powerpoint/2010/main" val="295093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3DAB3-3B49-1B44-87FD-C2F5DCC6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Mountains are Disproportionally Diverse</a:t>
            </a:r>
            <a:endParaRPr lang="en-US" sz="24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705C7-6F3D-A744-955D-E58C5BFF9D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43134" y="609600"/>
            <a:ext cx="9305731" cy="4060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F9DA1-94A0-3642-BEEA-FEFEBBEE7F9D}"/>
              </a:ext>
            </a:extLst>
          </p:cNvPr>
          <p:cNvSpPr txBox="1"/>
          <p:nvPr/>
        </p:nvSpPr>
        <p:spPr>
          <a:xfrm>
            <a:off x="9668231" y="6494909"/>
            <a:ext cx="252376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Rahbek et al. (2019) </a:t>
            </a:r>
            <a:r>
              <a:rPr lang="en-US" sz="1600" i="1" dirty="0"/>
              <a:t>Science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E8E6D-D17C-9248-A373-7CB580CAE6F2}"/>
              </a:ext>
            </a:extLst>
          </p:cNvPr>
          <p:cNvSpPr/>
          <p:nvPr/>
        </p:nvSpPr>
        <p:spPr>
          <a:xfrm>
            <a:off x="1530416" y="1414915"/>
            <a:ext cx="9076617" cy="31763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9E1AF-44AC-0443-A278-997F5C1F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The Alpine Ecosystem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F82D6-8ED0-2C4B-B45D-E9C901AC7F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2CC6EE-93F9-1649-ADBE-6D948D79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799" y="2147357"/>
            <a:ext cx="4472474" cy="3852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Life at the edge of terrestrial area.</a:t>
            </a:r>
          </a:p>
          <a:p>
            <a:r>
              <a:rPr lang="en-US" dirty="0"/>
              <a:t>High elevation, treeless habitat.</a:t>
            </a:r>
          </a:p>
          <a:p>
            <a:r>
              <a:rPr lang="en-US" dirty="0"/>
              <a:t>Often at plant’s physiological limits.</a:t>
            </a:r>
          </a:p>
          <a:p>
            <a:r>
              <a:rPr lang="en-US" dirty="0"/>
              <a:t>Freezing weather &amp; large temp. fluctuations.</a:t>
            </a:r>
          </a:p>
          <a:p>
            <a:r>
              <a:rPr lang="en-US" dirty="0"/>
              <a:t>Changes in pressure &amp; precipitation.</a:t>
            </a:r>
          </a:p>
          <a:p>
            <a:r>
              <a:rPr lang="en-US" dirty="0"/>
              <a:t>Harsh soil conditions and erosion.</a:t>
            </a:r>
          </a:p>
          <a:p>
            <a:r>
              <a:rPr lang="en-US" dirty="0"/>
              <a:t>Much less known about alpine ecosystems.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A25D2-690C-424C-958A-3FEBDD5D5A93}"/>
              </a:ext>
            </a:extLst>
          </p:cNvPr>
          <p:cNvSpPr txBox="1"/>
          <p:nvPr/>
        </p:nvSpPr>
        <p:spPr>
          <a:xfrm>
            <a:off x="2353902" y="6550222"/>
            <a:ext cx="466626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Linaria </a:t>
            </a:r>
            <a:r>
              <a:rPr lang="en-US" sz="1400" i="1" dirty="0" err="1"/>
              <a:t>alpina</a:t>
            </a:r>
            <a:r>
              <a:rPr lang="en-US" sz="1400" i="1" dirty="0"/>
              <a:t> </a:t>
            </a:r>
            <a:r>
              <a:rPr lang="en-US" sz="1400" dirty="0"/>
              <a:t>(alpine toadflax; Lamiales); ~2600 m; French Alps.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960FC-D1F1-5743-B4AB-081E4B42F901}"/>
              </a:ext>
            </a:extLst>
          </p:cNvPr>
          <p:cNvSpPr txBox="1"/>
          <p:nvPr/>
        </p:nvSpPr>
        <p:spPr>
          <a:xfrm>
            <a:off x="9870784" y="6551722"/>
            <a:ext cx="232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Streb</a:t>
            </a:r>
            <a:r>
              <a:rPr lang="en-US" sz="1400" dirty="0"/>
              <a:t> et al. 2021; Körner 2003</a:t>
            </a:r>
          </a:p>
        </p:txBody>
      </p:sp>
    </p:spTree>
    <p:extLst>
      <p:ext uri="{BB962C8B-B14F-4D97-AF65-F5344CB8AC3E}">
        <p14:creationId xmlns:p14="http://schemas.microsoft.com/office/powerpoint/2010/main" val="30329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54A-5273-3C44-9332-3C7489DC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487050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Project 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9394B-6E70-7A44-ABF5-2006BA0A93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7941" y="1677603"/>
            <a:ext cx="5708059" cy="460889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94FA5-74B2-B64D-AD6D-E9BCA8D9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7299" y="1825625"/>
            <a:ext cx="4617875" cy="4460875"/>
          </a:xfrm>
        </p:spPr>
        <p:txBody>
          <a:bodyPr anchor="ctr"/>
          <a:lstStyle/>
          <a:p>
            <a:r>
              <a:rPr lang="en-US" dirty="0"/>
              <a:t>Chose to investigate changes in composition and diversity of alpine communities…</a:t>
            </a:r>
          </a:p>
          <a:p>
            <a:r>
              <a:rPr lang="en-US" dirty="0"/>
              <a:t>…across the American mountain range system.</a:t>
            </a:r>
          </a:p>
          <a:p>
            <a:r>
              <a:rPr lang="en-US" dirty="0"/>
              <a:t>Connect observed distributional </a:t>
            </a:r>
            <a:r>
              <a:rPr lang="en-US" b="1" dirty="0"/>
              <a:t>patterns</a:t>
            </a:r>
            <a:r>
              <a:rPr lang="en-US" dirty="0"/>
              <a:t> to underlying ecological and evolutionary </a:t>
            </a:r>
            <a:r>
              <a:rPr lang="en-US" b="1" dirty="0"/>
              <a:t>processes</a:t>
            </a:r>
            <a:r>
              <a:rPr lang="en-US" dirty="0"/>
              <a:t>…</a:t>
            </a:r>
          </a:p>
          <a:p>
            <a:r>
              <a:rPr lang="en-US" dirty="0"/>
              <a:t>…e.g., abiotic filtering, niche conservatism, biogeographical history, and ecological dynamics.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F0922-9201-4840-A52D-BC624751C5C3}"/>
              </a:ext>
            </a:extLst>
          </p:cNvPr>
          <p:cNvSpPr txBox="1"/>
          <p:nvPr/>
        </p:nvSpPr>
        <p:spPr>
          <a:xfrm>
            <a:off x="7455574" y="6519446"/>
            <a:ext cx="473642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Global mountain biodiversity assessment (GMBA), 2010.</a:t>
            </a:r>
          </a:p>
        </p:txBody>
      </p:sp>
    </p:spTree>
    <p:extLst>
      <p:ext uri="{BB962C8B-B14F-4D97-AF65-F5344CB8AC3E}">
        <p14:creationId xmlns:p14="http://schemas.microsoft.com/office/powerpoint/2010/main" val="33618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A969-9565-2142-94A4-9496A904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7" y="468787"/>
            <a:ext cx="4170355" cy="1550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Niche Model 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881355-646C-2440-8EC6-18DB49D5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02"/>
          <a:stretch/>
        </p:blipFill>
        <p:spPr>
          <a:xfrm>
            <a:off x="5132389" y="1177937"/>
            <a:ext cx="6447814" cy="464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close up of a flower garden&#10;&#10;Description automatically generated">
            <a:extLst>
              <a:ext uri="{FF2B5EF4-FFF2-40B4-BE49-F238E27FC236}">
                <a16:creationId xmlns:a16="http://schemas.microsoft.com/office/drawing/2014/main" id="{77D34BF1-7F8B-1046-BFE1-F7725C95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88762">
            <a:off x="5177559" y="3767365"/>
            <a:ext cx="2758543" cy="1842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FB72C9-3E2F-E34B-ABD6-769EACDE41AB}"/>
              </a:ext>
            </a:extLst>
          </p:cNvPr>
          <p:cNvSpPr txBox="1"/>
          <p:nvPr/>
        </p:nvSpPr>
        <p:spPr>
          <a:xfrm>
            <a:off x="5121702" y="1170420"/>
            <a:ext cx="277219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Astragalus alpinus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CBCE324-263D-2C40-A1AC-DF01A95F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67" y="2206963"/>
            <a:ext cx="4115196" cy="3611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Curated dataset of 72,000+ seed plant species.</a:t>
            </a:r>
          </a:p>
          <a:p>
            <a:r>
              <a:rPr lang="en-US" sz="2400" dirty="0"/>
              <a:t>Detailed descriptions of their temp., prec., and elevational niches.</a:t>
            </a:r>
          </a:p>
          <a:p>
            <a:r>
              <a:rPr lang="en-US" sz="2400" dirty="0"/>
              <a:t>Integrated with phylogenetic information.</a:t>
            </a:r>
          </a:p>
        </p:txBody>
      </p:sp>
      <p:pic>
        <p:nvPicPr>
          <p:cNvPr id="70" name="Picture 69" descr="A picture containing text&#10;&#10;Description automatically generated">
            <a:extLst>
              <a:ext uri="{FF2B5EF4-FFF2-40B4-BE49-F238E27FC236}">
                <a16:creationId xmlns:a16="http://schemas.microsoft.com/office/drawing/2014/main" id="{CB32612E-2B3D-7049-B338-4F5AE502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475" y="0"/>
            <a:ext cx="3506525" cy="76151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76D0EAE-FE36-5448-BDD2-AE3DA4409F82}"/>
              </a:ext>
            </a:extLst>
          </p:cNvPr>
          <p:cNvSpPr txBox="1"/>
          <p:nvPr/>
        </p:nvSpPr>
        <p:spPr>
          <a:xfrm>
            <a:off x="6497050" y="6519446"/>
            <a:ext cx="568094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Soltis &amp; Soltis 2016; Grady et al., </a:t>
            </a:r>
            <a:r>
              <a:rPr lang="en-US" sz="1600" i="1" dirty="0"/>
              <a:t>in prep</a:t>
            </a:r>
            <a:r>
              <a:rPr lang="en-US" sz="1600" dirty="0"/>
              <a:t>; Figueroa et al., </a:t>
            </a:r>
            <a:r>
              <a:rPr lang="en-US" sz="1600" i="1" dirty="0"/>
              <a:t>in review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56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C06F-7516-E44B-9158-39BA75FD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Key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6422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25152AE-5944-6346-8DD3-2C9B0821FF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078" t="4573" r="15082" b="4137"/>
          <a:stretch/>
        </p:blipFill>
        <p:spPr>
          <a:xfrm>
            <a:off x="841344" y="1498366"/>
            <a:ext cx="4892499" cy="4902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4325E-3487-3C43-9CFE-78DF24AE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54" y="282342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Alpine Species Richness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E9F9D-21B5-3244-8382-ED3E55C53AAB}"/>
              </a:ext>
            </a:extLst>
          </p:cNvPr>
          <p:cNvSpPr txBox="1"/>
          <p:nvPr/>
        </p:nvSpPr>
        <p:spPr>
          <a:xfrm>
            <a:off x="8986699" y="6512573"/>
            <a:ext cx="32053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Figueroa et al. (2021) </a:t>
            </a:r>
            <a:r>
              <a:rPr lang="en-US" sz="1600" i="1" dirty="0"/>
              <a:t>Alpine Botany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40008-56B9-3B45-A341-1CB7EA44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7366" y="1498366"/>
            <a:ext cx="5794228" cy="4747888"/>
          </a:xfrm>
        </p:spPr>
        <p:txBody>
          <a:bodyPr anchor="ctr"/>
          <a:lstStyle/>
          <a:p>
            <a:r>
              <a:rPr lang="en-US" dirty="0"/>
              <a:t>Two biodiversity “hotspots”.</a:t>
            </a:r>
          </a:p>
          <a:p>
            <a:pPr marL="560070" lvl="1" indent="-285750">
              <a:buFont typeface="Wingdings" pitchFamily="2" charset="2"/>
              <a:buChar char="Ø"/>
            </a:pPr>
            <a:r>
              <a:rPr lang="en-US" dirty="0"/>
              <a:t>North America</a:t>
            </a:r>
          </a:p>
          <a:p>
            <a:pPr marL="560070" lvl="1" indent="-285750">
              <a:buFont typeface="Wingdings" pitchFamily="2" charset="2"/>
              <a:buChar char="Ø"/>
            </a:pPr>
            <a:r>
              <a:rPr lang="en-US" dirty="0"/>
              <a:t>Central Andes.</a:t>
            </a:r>
          </a:p>
          <a:p>
            <a:r>
              <a:rPr lang="en-US" dirty="0"/>
              <a:t>Departs from “expected” latitudinal diversity gradient (LDG) often observed.</a:t>
            </a:r>
          </a:p>
          <a:p>
            <a:r>
              <a:rPr lang="en-US" dirty="0"/>
              <a:t>Recent global analysis of alpine communities (Testolin et al. 2021, </a:t>
            </a:r>
            <a:r>
              <a:rPr lang="en-US" i="1" dirty="0"/>
              <a:t>GEB</a:t>
            </a:r>
            <a:r>
              <a:rPr lang="en-US" dirty="0"/>
              <a:t>) showed a more traditional LDG.</a:t>
            </a:r>
          </a:p>
          <a:p>
            <a:r>
              <a:rPr lang="en-US" dirty="0"/>
              <a:t>It is possible this pattern is thus unique to the Americas.</a:t>
            </a:r>
          </a:p>
          <a:p>
            <a:pPr marL="560070" lvl="1" indent="-285750">
              <a:buFont typeface="Wingdings" pitchFamily="2" charset="2"/>
              <a:buChar char="v"/>
            </a:pPr>
            <a:r>
              <a:rPr lang="en-US" dirty="0"/>
              <a:t>Biology or </a:t>
            </a:r>
            <a:r>
              <a:rPr lang="en-US" dirty="0" err="1"/>
              <a:t>undersampling</a:t>
            </a:r>
            <a:r>
              <a:rPr lang="en-US" dirty="0"/>
              <a:t>?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7C88A3A-9C7D-EB4C-BEA9-F09FF0F9A5E2}"/>
              </a:ext>
            </a:extLst>
          </p:cNvPr>
          <p:cNvSpPr/>
          <p:nvPr/>
        </p:nvSpPr>
        <p:spPr>
          <a:xfrm>
            <a:off x="670718" y="1592736"/>
            <a:ext cx="2806577" cy="1472436"/>
          </a:xfrm>
          <a:prstGeom prst="frame">
            <a:avLst>
              <a:gd name="adj1" fmla="val 218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2F70D52-24DC-0B45-BD6A-956130E94F02}"/>
              </a:ext>
            </a:extLst>
          </p:cNvPr>
          <p:cNvSpPr/>
          <p:nvPr/>
        </p:nvSpPr>
        <p:spPr>
          <a:xfrm>
            <a:off x="3982952" y="4065481"/>
            <a:ext cx="923898" cy="1047432"/>
          </a:xfrm>
          <a:prstGeom prst="frame">
            <a:avLst>
              <a:gd name="adj1" fmla="val 42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CFC6-B41E-AE41-8374-43A537A1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58" y="361125"/>
            <a:ext cx="9810604" cy="1216024"/>
          </a:xfrm>
        </p:spPr>
        <p:txBody>
          <a:bodyPr anchor="ctr"/>
          <a:lstStyle/>
          <a:p>
            <a:pPr algn="ctr"/>
            <a:r>
              <a:rPr lang="en-US" dirty="0"/>
              <a:t>Biodiversity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339A6-6F98-5C42-83AA-61E6F0884B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9298" y="2494263"/>
            <a:ext cx="5504262" cy="298864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581EA-09A0-2644-B744-5CF05C5A4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6293" y="1600200"/>
            <a:ext cx="5016943" cy="4888467"/>
          </a:xfrm>
        </p:spPr>
        <p:txBody>
          <a:bodyPr anchor="ctr"/>
          <a:lstStyle/>
          <a:p>
            <a:r>
              <a:rPr lang="en-US" b="1" dirty="0">
                <a:solidFill>
                  <a:schemeClr val="tx1"/>
                </a:solidFill>
              </a:rPr>
              <a:t>Species Diversity</a:t>
            </a:r>
            <a:r>
              <a:rPr lang="en-US" dirty="0"/>
              <a:t> (richness) is only one component of community biodiversity.</a:t>
            </a:r>
          </a:p>
          <a:p>
            <a:r>
              <a:rPr lang="en-US" b="1" dirty="0">
                <a:solidFill>
                  <a:schemeClr val="tx1"/>
                </a:solidFill>
              </a:rPr>
              <a:t>Phylogenetic Diversity</a:t>
            </a:r>
            <a:r>
              <a:rPr lang="en-US" dirty="0"/>
              <a:t> (PD) is another pillar.</a:t>
            </a:r>
          </a:p>
          <a:p>
            <a:r>
              <a:rPr lang="en-US" dirty="0"/>
              <a:t>PD represents the total evolutionary history circumscribed by the species in a particular community.</a:t>
            </a:r>
          </a:p>
          <a:p>
            <a:r>
              <a:rPr lang="en-US" dirty="0"/>
              <a:t>Can say something about the evolutionary history of assemblages.</a:t>
            </a:r>
          </a:p>
          <a:p>
            <a:r>
              <a:rPr lang="en-US" b="1" dirty="0"/>
              <a:t>Functional Diversity</a:t>
            </a:r>
            <a:r>
              <a:rPr lang="en-US" dirty="0"/>
              <a:t> results coming in future projects!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20F12-4326-9640-BA34-96360D1A2E35}"/>
              </a:ext>
            </a:extLst>
          </p:cNvPr>
          <p:cNvSpPr txBox="1"/>
          <p:nvPr/>
        </p:nvSpPr>
        <p:spPr>
          <a:xfrm>
            <a:off x="9081020" y="6511718"/>
            <a:ext cx="311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Swenson (2011) </a:t>
            </a:r>
            <a:r>
              <a:rPr lang="en-US" i="1" dirty="0"/>
              <a:t>Amer. J. Botany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8ACCD8-10DF-F349-B82B-462FD14247CA}"/>
              </a:ext>
            </a:extLst>
          </p:cNvPr>
          <p:cNvSpPr/>
          <p:nvPr/>
        </p:nvSpPr>
        <p:spPr>
          <a:xfrm>
            <a:off x="2369165" y="2288195"/>
            <a:ext cx="1670386" cy="96012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1B491F-9518-D548-B814-2F635A0074AF}"/>
              </a:ext>
            </a:extLst>
          </p:cNvPr>
          <p:cNvSpPr/>
          <p:nvPr/>
        </p:nvSpPr>
        <p:spPr>
          <a:xfrm>
            <a:off x="4414790" y="4510753"/>
            <a:ext cx="1670386" cy="960120"/>
          </a:xfrm>
          <a:prstGeom prst="round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1BB96B-CA68-0C46-98CC-08119E916A4E}"/>
              </a:ext>
            </a:extLst>
          </p:cNvPr>
          <p:cNvSpPr/>
          <p:nvPr/>
        </p:nvSpPr>
        <p:spPr>
          <a:xfrm>
            <a:off x="293430" y="4510753"/>
            <a:ext cx="1670386" cy="960120"/>
          </a:xfrm>
          <a:prstGeom prst="round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_2SEEDS">
      <a:dk1>
        <a:srgbClr val="000000"/>
      </a:dk1>
      <a:lt1>
        <a:srgbClr val="FFFFFF"/>
      </a:lt1>
      <a:dk2>
        <a:srgbClr val="2E3920"/>
      </a:dk2>
      <a:lt2>
        <a:srgbClr val="E8E5E2"/>
      </a:lt2>
      <a:accent1>
        <a:srgbClr val="7F9DBA"/>
      </a:accent1>
      <a:accent2>
        <a:srgbClr val="82A8AB"/>
      </a:accent2>
      <a:accent3>
        <a:srgbClr val="969BC6"/>
      </a:accent3>
      <a:accent4>
        <a:srgbClr val="B49E7B"/>
      </a:accent4>
      <a:accent5>
        <a:srgbClr val="A5A67E"/>
      </a:accent5>
      <a:accent6>
        <a:srgbClr val="91A973"/>
      </a:accent6>
      <a:hlink>
        <a:srgbClr val="9D7D5E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{FF479F7A-8299-594C-A0A5-F538AFFFDB12}tf10001124</Template>
  <TotalTime>2157</TotalTime>
  <Words>595</Words>
  <Application>Microsoft Macintosh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Baskerville</vt:lpstr>
      <vt:lpstr>Bembo</vt:lpstr>
      <vt:lpstr>Calibri</vt:lpstr>
      <vt:lpstr>Wingdings</vt:lpstr>
      <vt:lpstr>ArchiveVTI</vt:lpstr>
      <vt:lpstr>Using BiotaPhy to Investigate Biodiversity Of Alpine Ecosystems</vt:lpstr>
      <vt:lpstr>Mountains Matter for Biodiversity</vt:lpstr>
      <vt:lpstr>Mountains are Disproportionally Diverse</vt:lpstr>
      <vt:lpstr>The Alpine Ecosystem</vt:lpstr>
      <vt:lpstr>Project Goals</vt:lpstr>
      <vt:lpstr>Niche Model Dataset</vt:lpstr>
      <vt:lpstr>Some Key Results</vt:lpstr>
      <vt:lpstr>Alpine Species Richness</vt:lpstr>
      <vt:lpstr>Biodiversity Metrics</vt:lpstr>
      <vt:lpstr>Phylogenetic Diversity</vt:lpstr>
      <vt:lpstr>Phylogenetic Diversity</vt:lpstr>
      <vt:lpstr>Main Takeaways &amp; Conclusions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Evolutionary History of Alpine Lineages</dc:title>
  <dc:creator>Microsoft Office User</dc:creator>
  <cp:lastModifiedBy>Microsoft Office User</cp:lastModifiedBy>
  <cp:revision>316</cp:revision>
  <dcterms:created xsi:type="dcterms:W3CDTF">2021-02-24T20:33:24Z</dcterms:created>
  <dcterms:modified xsi:type="dcterms:W3CDTF">2021-07-18T00:20:00Z</dcterms:modified>
</cp:coreProperties>
</file>